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81" r:id="rId6"/>
    <p:sldMasterId id="2147483693" r:id="rId7"/>
    <p:sldMasterId id="214748371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Lst>
  <p:sldSz cy="9144000" cx="16256000"/>
  <p:notesSz cx="6858000" cy="9144000"/>
  <p:embeddedFontLst>
    <p:embeddedFont>
      <p:font typeface="Roboto"/>
      <p:regular r:id="rId20"/>
      <p:bold r:id="rId21"/>
      <p:italic r:id="rId22"/>
      <p:boldItalic r:id="rId23"/>
    </p:embeddedFont>
    <p:embeddedFont>
      <p:font typeface="Montserrat"/>
      <p:regular r:id="rId24"/>
      <p:bold r:id="rId25"/>
      <p:italic r:id="rId26"/>
      <p:boldItalic r:id="rId27"/>
    </p:embeddedFont>
    <p:embeddedFont>
      <p:font typeface="Merriweather Medium"/>
      <p:regular r:id="rId28"/>
      <p:bold r:id="rId29"/>
      <p:italic r:id="rId30"/>
      <p:boldItalic r:id="rId31"/>
    </p:embeddedFont>
    <p:embeddedFont>
      <p:font typeface="Helvetica Neue"/>
      <p:regular r:id="rId32"/>
      <p:bold r:id="rId33"/>
      <p:italic r:id="rId34"/>
      <p:boldItalic r:id="rId35"/>
    </p:embeddedFont>
    <p:embeddedFont>
      <p:font typeface="Helvetica Neue Light"/>
      <p:regular r:id="rId36"/>
      <p:bold r:id="rId37"/>
      <p:italic r:id="rId38"/>
      <p:boldItalic r:id="rId39"/>
    </p:embeddedFont>
    <p:embeddedFont>
      <p:font typeface="Merriweather ExtraBold"/>
      <p:bold r:id="rId40"/>
      <p:boldItalic r:id="rId41"/>
    </p:embeddedFont>
    <p:embeddedFont>
      <p:font typeface="Merriweather"/>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747775"/>
          </p15:clr>
        </p15:guide>
        <p15:guide id="2" pos="6048">
          <p15:clr>
            <a:srgbClr val="747775"/>
          </p15:clr>
        </p15:guide>
      </p15:sldGuideLst>
    </p:ext>
    <p:ext uri="GoogleSlidesCustomDataVersion2">
      <go:slidesCustomData xmlns:go="http://customooxmlschemas.google.com/" r:id="rId46" roundtripDataSignature="AMtx7miZYrYW9Q4bs1jnQATKkOigEaar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60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ExtraBold-bold.fntdata"/><Relationship Id="rId20" Type="http://schemas.openxmlformats.org/officeDocument/2006/relationships/font" Target="fonts/Roboto-regular.fntdata"/><Relationship Id="rId42" Type="http://schemas.openxmlformats.org/officeDocument/2006/relationships/font" Target="fonts/Merriweather-regular.fntdata"/><Relationship Id="rId41" Type="http://schemas.openxmlformats.org/officeDocument/2006/relationships/font" Target="fonts/MerriweatherExtraBold-boldItalic.fntdata"/><Relationship Id="rId22" Type="http://schemas.openxmlformats.org/officeDocument/2006/relationships/font" Target="fonts/Roboto-italic.fntdata"/><Relationship Id="rId44" Type="http://schemas.openxmlformats.org/officeDocument/2006/relationships/font" Target="fonts/Merriweather-italic.fntdata"/><Relationship Id="rId21" Type="http://schemas.openxmlformats.org/officeDocument/2006/relationships/font" Target="fonts/Roboto-bold.fntdata"/><Relationship Id="rId43" Type="http://schemas.openxmlformats.org/officeDocument/2006/relationships/font" Target="fonts/Merriweather-bold.fntdata"/><Relationship Id="rId24" Type="http://schemas.openxmlformats.org/officeDocument/2006/relationships/font" Target="fonts/Montserrat-regular.fntdata"/><Relationship Id="rId46" Type="http://customschemas.google.com/relationships/presentationmetadata" Target="metadata"/><Relationship Id="rId23" Type="http://schemas.openxmlformats.org/officeDocument/2006/relationships/font" Target="fonts/Roboto-boldItalic.fntdata"/><Relationship Id="rId45"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erriweatherMedium-regular.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erriweatherMedium-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MerriweatherMedium-boldItalic.fntdata"/><Relationship Id="rId30" Type="http://schemas.openxmlformats.org/officeDocument/2006/relationships/font" Target="fonts/MerriweatherMedium-italic.fntdata"/><Relationship Id="rId11" Type="http://schemas.openxmlformats.org/officeDocument/2006/relationships/slide" Target="slides/slide2.xml"/><Relationship Id="rId33" Type="http://schemas.openxmlformats.org/officeDocument/2006/relationships/font" Target="fonts/HelveticaNeue-bold.fntdata"/><Relationship Id="rId10" Type="http://schemas.openxmlformats.org/officeDocument/2006/relationships/slide" Target="slides/slide1.xml"/><Relationship Id="rId32" Type="http://schemas.openxmlformats.org/officeDocument/2006/relationships/font" Target="fonts/HelveticaNeue-regular.fntdata"/><Relationship Id="rId13" Type="http://schemas.openxmlformats.org/officeDocument/2006/relationships/slide" Target="slides/slide4.xml"/><Relationship Id="rId35" Type="http://schemas.openxmlformats.org/officeDocument/2006/relationships/font" Target="fonts/HelveticaNeue-boldItalic.fntdata"/><Relationship Id="rId12" Type="http://schemas.openxmlformats.org/officeDocument/2006/relationships/slide" Target="slides/slide3.xml"/><Relationship Id="rId34" Type="http://schemas.openxmlformats.org/officeDocument/2006/relationships/font" Target="fonts/HelveticaNeue-italic.fntdata"/><Relationship Id="rId15" Type="http://schemas.openxmlformats.org/officeDocument/2006/relationships/slide" Target="slides/slide6.xml"/><Relationship Id="rId37" Type="http://schemas.openxmlformats.org/officeDocument/2006/relationships/font" Target="fonts/HelveticaNeueLight-bold.fntdata"/><Relationship Id="rId14" Type="http://schemas.openxmlformats.org/officeDocument/2006/relationships/slide" Target="slides/slide5.xml"/><Relationship Id="rId36" Type="http://schemas.openxmlformats.org/officeDocument/2006/relationships/font" Target="fonts/HelveticaNeueLight-regular.fntdata"/><Relationship Id="rId17" Type="http://schemas.openxmlformats.org/officeDocument/2006/relationships/slide" Target="slides/slide8.xml"/><Relationship Id="rId39" Type="http://schemas.openxmlformats.org/officeDocument/2006/relationships/font" Target="fonts/HelveticaNeueLight-boldItalic.fntdata"/><Relationship Id="rId16" Type="http://schemas.openxmlformats.org/officeDocument/2006/relationships/slide" Target="slides/slide7.xml"/><Relationship Id="rId38" Type="http://schemas.openxmlformats.org/officeDocument/2006/relationships/font" Target="fonts/HelveticaNeueLight-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c47e5ee10_0_10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bc47e5ee10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232ad5c91c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g1232ad5c91c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71271d93f4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g371271d93f4_0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48b88b9ca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g348b88b9ca7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cab1692c02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6" name="Google Shape;416;g3cab1692c02_0_4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Arial"/>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6e8111a62c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g36e8111a62c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ddcea47ef5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g2ddcea47ef5_0_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120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561b117d0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4" name="Google Shape;454;g2b561b117d0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724dac1970_0_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2" name="Google Shape;462;g3724dac1970_0_3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959d18c27e_5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485" name="Google Shape;485;g3959d18c27e_5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g3cb04ee7ea5_3_4"/>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5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p:txBody>
      </p:sp>
      <p:sp>
        <p:nvSpPr>
          <p:cNvPr id="11" name="Google Shape;11;g3cb04ee7ea5_3_4"/>
          <p:cNvSpPr txBox="1"/>
          <p:nvPr>
            <p:ph idx="1" type="body"/>
          </p:nvPr>
        </p:nvSpPr>
        <p:spPr>
          <a:xfrm>
            <a:off x="1117600" y="2434167"/>
            <a:ext cx="14020800" cy="5801700"/>
          </a:xfrm>
          <a:prstGeom prst="rect">
            <a:avLst/>
          </a:prstGeom>
          <a:noFill/>
          <a:ln>
            <a:noFill/>
          </a:ln>
        </p:spPr>
        <p:txBody>
          <a:bodyPr anchorCtr="0" anchor="t" bIns="60925" lIns="121900" spcFirstLastPara="1" rIns="121900" wrap="square" tIns="60925">
            <a:normAutofit/>
          </a:bodyPr>
          <a:lstStyle>
            <a:lvl1pPr indent="-387350" lvl="0" marL="457200" algn="l">
              <a:lnSpc>
                <a:spcPct val="90000"/>
              </a:lnSpc>
              <a:spcBef>
                <a:spcPts val="1400"/>
              </a:spcBef>
              <a:spcAft>
                <a:spcPts val="0"/>
              </a:spcAft>
              <a:buClr>
                <a:schemeClr val="dk1"/>
              </a:buClr>
              <a:buSzPts val="2500"/>
              <a:buChar char="●"/>
              <a:defRPr/>
            </a:lvl1pPr>
            <a:lvl2pPr indent="-387350" lvl="1" marL="914400" algn="l">
              <a:lnSpc>
                <a:spcPct val="90000"/>
              </a:lnSpc>
              <a:spcBef>
                <a:spcPts val="2100"/>
              </a:spcBef>
              <a:spcAft>
                <a:spcPts val="0"/>
              </a:spcAft>
              <a:buClr>
                <a:schemeClr val="dk1"/>
              </a:buClr>
              <a:buSzPts val="2500"/>
              <a:buChar char="○"/>
              <a:defRPr/>
            </a:lvl2pPr>
            <a:lvl3pPr indent="-387350" lvl="2" marL="1371600" algn="l">
              <a:lnSpc>
                <a:spcPct val="90000"/>
              </a:lnSpc>
              <a:spcBef>
                <a:spcPts val="2100"/>
              </a:spcBef>
              <a:spcAft>
                <a:spcPts val="0"/>
              </a:spcAft>
              <a:buClr>
                <a:schemeClr val="dk1"/>
              </a:buClr>
              <a:buSzPts val="2500"/>
              <a:buChar char="■"/>
              <a:defRPr/>
            </a:lvl3pPr>
            <a:lvl4pPr indent="-387350" lvl="3" marL="1828800" algn="l">
              <a:lnSpc>
                <a:spcPct val="90000"/>
              </a:lnSpc>
              <a:spcBef>
                <a:spcPts val="2100"/>
              </a:spcBef>
              <a:spcAft>
                <a:spcPts val="0"/>
              </a:spcAft>
              <a:buClr>
                <a:schemeClr val="dk1"/>
              </a:buClr>
              <a:buSzPts val="2500"/>
              <a:buChar char="●"/>
              <a:defRPr/>
            </a:lvl4pPr>
            <a:lvl5pPr indent="-387350" lvl="4" marL="2286000" algn="l">
              <a:lnSpc>
                <a:spcPct val="90000"/>
              </a:lnSpc>
              <a:spcBef>
                <a:spcPts val="2100"/>
              </a:spcBef>
              <a:spcAft>
                <a:spcPts val="0"/>
              </a:spcAft>
              <a:buClr>
                <a:schemeClr val="dk1"/>
              </a:buClr>
              <a:buSzPts val="2500"/>
              <a:buChar char="○"/>
              <a:defRPr/>
            </a:lvl5pPr>
            <a:lvl6pPr indent="-387350" lvl="5" marL="2743200" algn="l">
              <a:lnSpc>
                <a:spcPct val="90000"/>
              </a:lnSpc>
              <a:spcBef>
                <a:spcPts val="2100"/>
              </a:spcBef>
              <a:spcAft>
                <a:spcPts val="0"/>
              </a:spcAft>
              <a:buClr>
                <a:schemeClr val="dk1"/>
              </a:buClr>
              <a:buSzPts val="2500"/>
              <a:buChar char="■"/>
              <a:defRPr/>
            </a:lvl6pPr>
            <a:lvl7pPr indent="-387350" lvl="6" marL="3200400" algn="l">
              <a:lnSpc>
                <a:spcPct val="90000"/>
              </a:lnSpc>
              <a:spcBef>
                <a:spcPts val="2100"/>
              </a:spcBef>
              <a:spcAft>
                <a:spcPts val="0"/>
              </a:spcAft>
              <a:buClr>
                <a:schemeClr val="dk1"/>
              </a:buClr>
              <a:buSzPts val="2500"/>
              <a:buChar char="●"/>
              <a:defRPr/>
            </a:lvl7pPr>
            <a:lvl8pPr indent="-387350" lvl="7" marL="3657600" algn="l">
              <a:lnSpc>
                <a:spcPct val="90000"/>
              </a:lnSpc>
              <a:spcBef>
                <a:spcPts val="2100"/>
              </a:spcBef>
              <a:spcAft>
                <a:spcPts val="0"/>
              </a:spcAft>
              <a:buClr>
                <a:schemeClr val="dk1"/>
              </a:buClr>
              <a:buSzPts val="2500"/>
              <a:buChar char="○"/>
              <a:defRPr/>
            </a:lvl8pPr>
            <a:lvl9pPr indent="-387350" lvl="8" marL="4114800" algn="l">
              <a:lnSpc>
                <a:spcPct val="90000"/>
              </a:lnSpc>
              <a:spcBef>
                <a:spcPts val="2100"/>
              </a:spcBef>
              <a:spcAft>
                <a:spcPts val="2100"/>
              </a:spcAft>
              <a:buClr>
                <a:schemeClr val="dk1"/>
              </a:buClr>
              <a:buSzPts val="2500"/>
              <a:buChar char="■"/>
              <a:defRPr/>
            </a:lvl9pPr>
          </a:lstStyle>
          <a:p/>
        </p:txBody>
      </p:sp>
      <p:sp>
        <p:nvSpPr>
          <p:cNvPr id="12" name="Google Shape;12;g3cb04ee7ea5_3_4"/>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
        <p:nvSpPr>
          <p:cNvPr id="13" name="Google Shape;13;g3cb04ee7ea5_3_4"/>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
        <p:nvSpPr>
          <p:cNvPr id="14" name="Google Shape;14;g3cb04ee7ea5_3_4"/>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g3cb04ee7ea5_3_40"/>
          <p:cNvSpPr txBox="1"/>
          <p:nvPr>
            <p:ph type="title"/>
          </p:nvPr>
        </p:nvSpPr>
        <p:spPr>
          <a:xfrm>
            <a:off x="871556" y="800267"/>
            <a:ext cx="11320500" cy="7272600"/>
          </a:xfrm>
          <a:prstGeom prst="rect">
            <a:avLst/>
          </a:prstGeom>
          <a:noFill/>
          <a:ln>
            <a:noFill/>
          </a:ln>
        </p:spPr>
        <p:txBody>
          <a:bodyPr anchorCtr="0" anchor="ctr" bIns="162525" lIns="162525" spcFirstLastPara="1" rIns="162525" wrap="square" tIns="162525">
            <a:normAutofit/>
          </a:bodyPr>
          <a:lstStyle>
            <a:lvl1pPr lvl="0" algn="l">
              <a:lnSpc>
                <a:spcPct val="100000"/>
              </a:lnSpc>
              <a:spcBef>
                <a:spcPts val="0"/>
              </a:spcBef>
              <a:spcAft>
                <a:spcPts val="0"/>
              </a:spcAft>
              <a:buSzPts val="8500"/>
              <a:buNone/>
              <a:defRPr sz="8500"/>
            </a:lvl1pPr>
            <a:lvl2pPr lvl="1" algn="l">
              <a:lnSpc>
                <a:spcPct val="100000"/>
              </a:lnSpc>
              <a:spcBef>
                <a:spcPts val="0"/>
              </a:spcBef>
              <a:spcAft>
                <a:spcPts val="0"/>
              </a:spcAft>
              <a:buSzPts val="8500"/>
              <a:buNone/>
              <a:defRPr sz="8500"/>
            </a:lvl2pPr>
            <a:lvl3pPr lvl="2" algn="l">
              <a:lnSpc>
                <a:spcPct val="100000"/>
              </a:lnSpc>
              <a:spcBef>
                <a:spcPts val="0"/>
              </a:spcBef>
              <a:spcAft>
                <a:spcPts val="0"/>
              </a:spcAft>
              <a:buSzPts val="8500"/>
              <a:buNone/>
              <a:defRPr sz="8500"/>
            </a:lvl3pPr>
            <a:lvl4pPr lvl="3" algn="l">
              <a:lnSpc>
                <a:spcPct val="100000"/>
              </a:lnSpc>
              <a:spcBef>
                <a:spcPts val="0"/>
              </a:spcBef>
              <a:spcAft>
                <a:spcPts val="0"/>
              </a:spcAft>
              <a:buSzPts val="8500"/>
              <a:buNone/>
              <a:defRPr sz="8500"/>
            </a:lvl4pPr>
            <a:lvl5pPr lvl="4" algn="l">
              <a:lnSpc>
                <a:spcPct val="100000"/>
              </a:lnSpc>
              <a:spcBef>
                <a:spcPts val="0"/>
              </a:spcBef>
              <a:spcAft>
                <a:spcPts val="0"/>
              </a:spcAft>
              <a:buSzPts val="8500"/>
              <a:buNone/>
              <a:defRPr sz="8500"/>
            </a:lvl5pPr>
            <a:lvl6pPr lvl="5" algn="l">
              <a:lnSpc>
                <a:spcPct val="100000"/>
              </a:lnSpc>
              <a:spcBef>
                <a:spcPts val="0"/>
              </a:spcBef>
              <a:spcAft>
                <a:spcPts val="0"/>
              </a:spcAft>
              <a:buSzPts val="8500"/>
              <a:buNone/>
              <a:defRPr sz="8500"/>
            </a:lvl6pPr>
            <a:lvl7pPr lvl="6" algn="l">
              <a:lnSpc>
                <a:spcPct val="100000"/>
              </a:lnSpc>
              <a:spcBef>
                <a:spcPts val="0"/>
              </a:spcBef>
              <a:spcAft>
                <a:spcPts val="0"/>
              </a:spcAft>
              <a:buSzPts val="8500"/>
              <a:buNone/>
              <a:defRPr sz="8500"/>
            </a:lvl7pPr>
            <a:lvl8pPr lvl="7" algn="l">
              <a:lnSpc>
                <a:spcPct val="100000"/>
              </a:lnSpc>
              <a:spcBef>
                <a:spcPts val="0"/>
              </a:spcBef>
              <a:spcAft>
                <a:spcPts val="0"/>
              </a:spcAft>
              <a:buSzPts val="8500"/>
              <a:buNone/>
              <a:defRPr sz="8500"/>
            </a:lvl8pPr>
            <a:lvl9pPr lvl="8" algn="l">
              <a:lnSpc>
                <a:spcPct val="100000"/>
              </a:lnSpc>
              <a:spcBef>
                <a:spcPts val="0"/>
              </a:spcBef>
              <a:spcAft>
                <a:spcPts val="0"/>
              </a:spcAft>
              <a:buSzPts val="8500"/>
              <a:buNone/>
              <a:defRPr sz="8500"/>
            </a:lvl9pPr>
          </a:lstStyle>
          <a:p/>
        </p:txBody>
      </p:sp>
      <p:sp>
        <p:nvSpPr>
          <p:cNvPr id="53" name="Google Shape;53;g3cb04ee7ea5_3_40"/>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3cb04ee7ea5_3_43"/>
          <p:cNvSpPr/>
          <p:nvPr/>
        </p:nvSpPr>
        <p:spPr>
          <a:xfrm>
            <a:off x="8128000" y="-222"/>
            <a:ext cx="8127900" cy="9144000"/>
          </a:xfrm>
          <a:prstGeom prst="rect">
            <a:avLst/>
          </a:prstGeom>
          <a:solidFill>
            <a:schemeClr val="lt2"/>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3cb04ee7ea5_3_43"/>
          <p:cNvSpPr txBox="1"/>
          <p:nvPr>
            <p:ph type="title"/>
          </p:nvPr>
        </p:nvSpPr>
        <p:spPr>
          <a:xfrm>
            <a:off x="472000" y="2192311"/>
            <a:ext cx="7191600" cy="2635200"/>
          </a:xfrm>
          <a:prstGeom prst="rect">
            <a:avLst/>
          </a:prstGeom>
          <a:noFill/>
          <a:ln>
            <a:noFill/>
          </a:ln>
        </p:spPr>
        <p:txBody>
          <a:bodyPr anchorCtr="0" anchor="b" bIns="162525" lIns="162525" spcFirstLastPara="1" rIns="162525" wrap="square" tIns="162525">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57" name="Google Shape;57;g3cb04ee7ea5_3_43"/>
          <p:cNvSpPr txBox="1"/>
          <p:nvPr>
            <p:ph idx="1" type="subTitle"/>
          </p:nvPr>
        </p:nvSpPr>
        <p:spPr>
          <a:xfrm>
            <a:off x="472000" y="4983244"/>
            <a:ext cx="7191600" cy="2195700"/>
          </a:xfrm>
          <a:prstGeom prst="rect">
            <a:avLst/>
          </a:prstGeom>
          <a:noFill/>
          <a:ln>
            <a:noFill/>
          </a:ln>
        </p:spPr>
        <p:txBody>
          <a:bodyPr anchorCtr="0" anchor="t" bIns="162525" lIns="162525" spcFirstLastPara="1" rIns="162525" wrap="square" tIns="162525">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58" name="Google Shape;58;g3cb04ee7ea5_3_43"/>
          <p:cNvSpPr txBox="1"/>
          <p:nvPr>
            <p:ph idx="2" type="body"/>
          </p:nvPr>
        </p:nvSpPr>
        <p:spPr>
          <a:xfrm>
            <a:off x="8781333" y="1287244"/>
            <a:ext cx="6821400" cy="6569100"/>
          </a:xfrm>
          <a:prstGeom prst="rect">
            <a:avLst/>
          </a:prstGeom>
          <a:noFill/>
          <a:ln>
            <a:noFill/>
          </a:ln>
        </p:spPr>
        <p:txBody>
          <a:bodyPr anchorCtr="0" anchor="ctr" bIns="162525" lIns="162525" spcFirstLastPara="1" rIns="162525" wrap="square" tIns="162525">
            <a:normAutofit/>
          </a:bodyPr>
          <a:lstStyle>
            <a:lvl1pPr indent="-431800" lvl="0" marL="457200" algn="l">
              <a:lnSpc>
                <a:spcPct val="115000"/>
              </a:lnSpc>
              <a:spcBef>
                <a:spcPts val="0"/>
              </a:spcBef>
              <a:spcAft>
                <a:spcPts val="0"/>
              </a:spcAft>
              <a:buSzPts val="3200"/>
              <a:buChar char="●"/>
              <a:defRPr/>
            </a:lvl1pPr>
            <a:lvl2pPr indent="-387350" lvl="1" marL="914400" algn="l">
              <a:lnSpc>
                <a:spcPct val="115000"/>
              </a:lnSpc>
              <a:spcBef>
                <a:spcPts val="0"/>
              </a:spcBef>
              <a:spcAft>
                <a:spcPts val="0"/>
              </a:spcAft>
              <a:buSzPts val="2500"/>
              <a:buChar char="○"/>
              <a:defRPr/>
            </a:lvl2pPr>
            <a:lvl3pPr indent="-387350" lvl="2" marL="1371600" algn="l">
              <a:lnSpc>
                <a:spcPct val="115000"/>
              </a:lnSpc>
              <a:spcBef>
                <a:spcPts val="0"/>
              </a:spcBef>
              <a:spcAft>
                <a:spcPts val="0"/>
              </a:spcAft>
              <a:buSzPts val="2500"/>
              <a:buChar char="■"/>
              <a:defRPr/>
            </a:lvl3pPr>
            <a:lvl4pPr indent="-387350" lvl="3" marL="1828800" algn="l">
              <a:lnSpc>
                <a:spcPct val="115000"/>
              </a:lnSpc>
              <a:spcBef>
                <a:spcPts val="0"/>
              </a:spcBef>
              <a:spcAft>
                <a:spcPts val="0"/>
              </a:spcAft>
              <a:buSzPts val="2500"/>
              <a:buChar char="●"/>
              <a:defRPr/>
            </a:lvl4pPr>
            <a:lvl5pPr indent="-387350" lvl="4" marL="2286000" algn="l">
              <a:lnSpc>
                <a:spcPct val="115000"/>
              </a:lnSpc>
              <a:spcBef>
                <a:spcPts val="0"/>
              </a:spcBef>
              <a:spcAft>
                <a:spcPts val="0"/>
              </a:spcAft>
              <a:buSzPts val="2500"/>
              <a:buChar char="○"/>
              <a:defRPr/>
            </a:lvl5pPr>
            <a:lvl6pPr indent="-387350" lvl="5" marL="2743200" algn="l">
              <a:lnSpc>
                <a:spcPct val="115000"/>
              </a:lnSpc>
              <a:spcBef>
                <a:spcPts val="0"/>
              </a:spcBef>
              <a:spcAft>
                <a:spcPts val="0"/>
              </a:spcAft>
              <a:buSzPts val="2500"/>
              <a:buChar char="■"/>
              <a:defRPr/>
            </a:lvl6pPr>
            <a:lvl7pPr indent="-387350" lvl="6" marL="3200400" algn="l">
              <a:lnSpc>
                <a:spcPct val="115000"/>
              </a:lnSpc>
              <a:spcBef>
                <a:spcPts val="0"/>
              </a:spcBef>
              <a:spcAft>
                <a:spcPts val="0"/>
              </a:spcAft>
              <a:buSzPts val="2500"/>
              <a:buChar char="●"/>
              <a:defRPr/>
            </a:lvl7pPr>
            <a:lvl8pPr indent="-387350" lvl="7" marL="3657600" algn="l">
              <a:lnSpc>
                <a:spcPct val="115000"/>
              </a:lnSpc>
              <a:spcBef>
                <a:spcPts val="0"/>
              </a:spcBef>
              <a:spcAft>
                <a:spcPts val="0"/>
              </a:spcAft>
              <a:buSzPts val="2500"/>
              <a:buChar char="○"/>
              <a:defRPr/>
            </a:lvl8pPr>
            <a:lvl9pPr indent="-387350" lvl="8" marL="4114800" algn="l">
              <a:lnSpc>
                <a:spcPct val="115000"/>
              </a:lnSpc>
              <a:spcBef>
                <a:spcPts val="0"/>
              </a:spcBef>
              <a:spcAft>
                <a:spcPts val="0"/>
              </a:spcAft>
              <a:buSzPts val="2500"/>
              <a:buChar char="■"/>
              <a:defRPr/>
            </a:lvl9pPr>
          </a:lstStyle>
          <a:p/>
        </p:txBody>
      </p:sp>
      <p:sp>
        <p:nvSpPr>
          <p:cNvPr id="59" name="Google Shape;59;g3cb04ee7ea5_3_43"/>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3cb04ee7ea5_3_49"/>
          <p:cNvSpPr txBox="1"/>
          <p:nvPr>
            <p:ph idx="1" type="body"/>
          </p:nvPr>
        </p:nvSpPr>
        <p:spPr>
          <a:xfrm>
            <a:off x="554133" y="7521022"/>
            <a:ext cx="10664400" cy="1075800"/>
          </a:xfrm>
          <a:prstGeom prst="rect">
            <a:avLst/>
          </a:prstGeom>
          <a:noFill/>
          <a:ln>
            <a:noFill/>
          </a:ln>
        </p:spPr>
        <p:txBody>
          <a:bodyPr anchorCtr="0" anchor="ctr" bIns="162525" lIns="162525" spcFirstLastPara="1" rIns="162525" wrap="square" tIns="162525">
            <a:normAutofit/>
          </a:bodyPr>
          <a:lstStyle>
            <a:lvl1pPr indent="-228600" lvl="0" marL="457200" algn="l">
              <a:lnSpc>
                <a:spcPct val="100000"/>
              </a:lnSpc>
              <a:spcBef>
                <a:spcPts val="0"/>
              </a:spcBef>
              <a:spcAft>
                <a:spcPts val="0"/>
              </a:spcAft>
              <a:buSzPts val="3200"/>
              <a:buNone/>
              <a:defRPr/>
            </a:lvl1pPr>
          </a:lstStyle>
          <a:p/>
        </p:txBody>
      </p:sp>
      <p:sp>
        <p:nvSpPr>
          <p:cNvPr id="62" name="Google Shape;62;g3cb04ee7ea5_3_49"/>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g3cb04ee7ea5_3_52"/>
          <p:cNvSpPr txBox="1"/>
          <p:nvPr>
            <p:ph hasCustomPrompt="1" type="title"/>
          </p:nvPr>
        </p:nvSpPr>
        <p:spPr>
          <a:xfrm>
            <a:off x="554133" y="1966444"/>
            <a:ext cx="15147600" cy="3490800"/>
          </a:xfrm>
          <a:prstGeom prst="rect">
            <a:avLst/>
          </a:prstGeom>
          <a:noFill/>
          <a:ln>
            <a:noFill/>
          </a:ln>
        </p:spPr>
        <p:txBody>
          <a:bodyPr anchorCtr="0" anchor="b" bIns="162525" lIns="162525" spcFirstLastPara="1" rIns="162525" wrap="square" tIns="162525">
            <a:normAutofit/>
          </a:bodyPr>
          <a:lstStyle>
            <a:lvl1pPr lvl="0" algn="ctr">
              <a:lnSpc>
                <a:spcPct val="100000"/>
              </a:lnSpc>
              <a:spcBef>
                <a:spcPts val="0"/>
              </a:spcBef>
              <a:spcAft>
                <a:spcPts val="0"/>
              </a:spcAft>
              <a:buSzPts val="21300"/>
              <a:buNone/>
              <a:defRPr sz="21300"/>
            </a:lvl1pPr>
            <a:lvl2pPr lvl="1" algn="ctr">
              <a:lnSpc>
                <a:spcPct val="100000"/>
              </a:lnSpc>
              <a:spcBef>
                <a:spcPts val="0"/>
              </a:spcBef>
              <a:spcAft>
                <a:spcPts val="0"/>
              </a:spcAft>
              <a:buSzPts val="21300"/>
              <a:buNone/>
              <a:defRPr sz="21300"/>
            </a:lvl2pPr>
            <a:lvl3pPr lvl="2" algn="ctr">
              <a:lnSpc>
                <a:spcPct val="100000"/>
              </a:lnSpc>
              <a:spcBef>
                <a:spcPts val="0"/>
              </a:spcBef>
              <a:spcAft>
                <a:spcPts val="0"/>
              </a:spcAft>
              <a:buSzPts val="21300"/>
              <a:buNone/>
              <a:defRPr sz="21300"/>
            </a:lvl3pPr>
            <a:lvl4pPr lvl="3" algn="ctr">
              <a:lnSpc>
                <a:spcPct val="100000"/>
              </a:lnSpc>
              <a:spcBef>
                <a:spcPts val="0"/>
              </a:spcBef>
              <a:spcAft>
                <a:spcPts val="0"/>
              </a:spcAft>
              <a:buSzPts val="21300"/>
              <a:buNone/>
              <a:defRPr sz="21300"/>
            </a:lvl4pPr>
            <a:lvl5pPr lvl="4" algn="ctr">
              <a:lnSpc>
                <a:spcPct val="100000"/>
              </a:lnSpc>
              <a:spcBef>
                <a:spcPts val="0"/>
              </a:spcBef>
              <a:spcAft>
                <a:spcPts val="0"/>
              </a:spcAft>
              <a:buSzPts val="21300"/>
              <a:buNone/>
              <a:defRPr sz="21300"/>
            </a:lvl5pPr>
            <a:lvl6pPr lvl="5" algn="ctr">
              <a:lnSpc>
                <a:spcPct val="100000"/>
              </a:lnSpc>
              <a:spcBef>
                <a:spcPts val="0"/>
              </a:spcBef>
              <a:spcAft>
                <a:spcPts val="0"/>
              </a:spcAft>
              <a:buSzPts val="21300"/>
              <a:buNone/>
              <a:defRPr sz="21300"/>
            </a:lvl6pPr>
            <a:lvl7pPr lvl="6" algn="ctr">
              <a:lnSpc>
                <a:spcPct val="100000"/>
              </a:lnSpc>
              <a:spcBef>
                <a:spcPts val="0"/>
              </a:spcBef>
              <a:spcAft>
                <a:spcPts val="0"/>
              </a:spcAft>
              <a:buSzPts val="21300"/>
              <a:buNone/>
              <a:defRPr sz="21300"/>
            </a:lvl7pPr>
            <a:lvl8pPr lvl="7" algn="ctr">
              <a:lnSpc>
                <a:spcPct val="100000"/>
              </a:lnSpc>
              <a:spcBef>
                <a:spcPts val="0"/>
              </a:spcBef>
              <a:spcAft>
                <a:spcPts val="0"/>
              </a:spcAft>
              <a:buSzPts val="21300"/>
              <a:buNone/>
              <a:defRPr sz="21300"/>
            </a:lvl8pPr>
            <a:lvl9pPr lvl="8" algn="ctr">
              <a:lnSpc>
                <a:spcPct val="100000"/>
              </a:lnSpc>
              <a:spcBef>
                <a:spcPts val="0"/>
              </a:spcBef>
              <a:spcAft>
                <a:spcPts val="0"/>
              </a:spcAft>
              <a:buSzPts val="21300"/>
              <a:buNone/>
              <a:defRPr sz="21300"/>
            </a:lvl9pPr>
          </a:lstStyle>
          <a:p>
            <a:r>
              <a:t>xx%</a:t>
            </a:r>
          </a:p>
        </p:txBody>
      </p:sp>
      <p:sp>
        <p:nvSpPr>
          <p:cNvPr id="65" name="Google Shape;65;g3cb04ee7ea5_3_52"/>
          <p:cNvSpPr txBox="1"/>
          <p:nvPr>
            <p:ph idx="1" type="body"/>
          </p:nvPr>
        </p:nvSpPr>
        <p:spPr>
          <a:xfrm>
            <a:off x="554133" y="5603956"/>
            <a:ext cx="15147600" cy="2312400"/>
          </a:xfrm>
          <a:prstGeom prst="rect">
            <a:avLst/>
          </a:prstGeom>
          <a:noFill/>
          <a:ln>
            <a:noFill/>
          </a:ln>
        </p:spPr>
        <p:txBody>
          <a:bodyPr anchorCtr="0" anchor="t" bIns="162525" lIns="162525" spcFirstLastPara="1" rIns="162525" wrap="square" tIns="162525">
            <a:normAutofit/>
          </a:bodyPr>
          <a:lstStyle>
            <a:lvl1pPr indent="-431800" lvl="0" marL="457200" algn="ctr">
              <a:lnSpc>
                <a:spcPct val="115000"/>
              </a:lnSpc>
              <a:spcBef>
                <a:spcPts val="0"/>
              </a:spcBef>
              <a:spcAft>
                <a:spcPts val="0"/>
              </a:spcAft>
              <a:buSzPts val="3200"/>
              <a:buChar char="●"/>
              <a:defRPr/>
            </a:lvl1pPr>
            <a:lvl2pPr indent="-387350" lvl="1" marL="914400" algn="ctr">
              <a:lnSpc>
                <a:spcPct val="115000"/>
              </a:lnSpc>
              <a:spcBef>
                <a:spcPts val="0"/>
              </a:spcBef>
              <a:spcAft>
                <a:spcPts val="0"/>
              </a:spcAft>
              <a:buSzPts val="2500"/>
              <a:buChar char="○"/>
              <a:defRPr/>
            </a:lvl2pPr>
            <a:lvl3pPr indent="-387350" lvl="2" marL="1371600" algn="ctr">
              <a:lnSpc>
                <a:spcPct val="115000"/>
              </a:lnSpc>
              <a:spcBef>
                <a:spcPts val="0"/>
              </a:spcBef>
              <a:spcAft>
                <a:spcPts val="0"/>
              </a:spcAft>
              <a:buSzPts val="2500"/>
              <a:buChar char="■"/>
              <a:defRPr/>
            </a:lvl3pPr>
            <a:lvl4pPr indent="-387350" lvl="3" marL="1828800" algn="ctr">
              <a:lnSpc>
                <a:spcPct val="115000"/>
              </a:lnSpc>
              <a:spcBef>
                <a:spcPts val="0"/>
              </a:spcBef>
              <a:spcAft>
                <a:spcPts val="0"/>
              </a:spcAft>
              <a:buSzPts val="2500"/>
              <a:buChar char="●"/>
              <a:defRPr/>
            </a:lvl4pPr>
            <a:lvl5pPr indent="-387350" lvl="4" marL="2286000" algn="ctr">
              <a:lnSpc>
                <a:spcPct val="115000"/>
              </a:lnSpc>
              <a:spcBef>
                <a:spcPts val="0"/>
              </a:spcBef>
              <a:spcAft>
                <a:spcPts val="0"/>
              </a:spcAft>
              <a:buSzPts val="2500"/>
              <a:buChar char="○"/>
              <a:defRPr/>
            </a:lvl5pPr>
            <a:lvl6pPr indent="-387350" lvl="5" marL="2743200" algn="ctr">
              <a:lnSpc>
                <a:spcPct val="115000"/>
              </a:lnSpc>
              <a:spcBef>
                <a:spcPts val="0"/>
              </a:spcBef>
              <a:spcAft>
                <a:spcPts val="0"/>
              </a:spcAft>
              <a:buSzPts val="2500"/>
              <a:buChar char="■"/>
              <a:defRPr/>
            </a:lvl6pPr>
            <a:lvl7pPr indent="-387350" lvl="6" marL="3200400" algn="ctr">
              <a:lnSpc>
                <a:spcPct val="115000"/>
              </a:lnSpc>
              <a:spcBef>
                <a:spcPts val="0"/>
              </a:spcBef>
              <a:spcAft>
                <a:spcPts val="0"/>
              </a:spcAft>
              <a:buSzPts val="2500"/>
              <a:buChar char="●"/>
              <a:defRPr/>
            </a:lvl7pPr>
            <a:lvl8pPr indent="-387350" lvl="7" marL="3657600" algn="ctr">
              <a:lnSpc>
                <a:spcPct val="115000"/>
              </a:lnSpc>
              <a:spcBef>
                <a:spcPts val="0"/>
              </a:spcBef>
              <a:spcAft>
                <a:spcPts val="0"/>
              </a:spcAft>
              <a:buSzPts val="2500"/>
              <a:buChar char="○"/>
              <a:defRPr/>
            </a:lvl8pPr>
            <a:lvl9pPr indent="-387350" lvl="8" marL="4114800" algn="ctr">
              <a:lnSpc>
                <a:spcPct val="115000"/>
              </a:lnSpc>
              <a:spcBef>
                <a:spcPts val="0"/>
              </a:spcBef>
              <a:spcAft>
                <a:spcPts val="0"/>
              </a:spcAft>
              <a:buSzPts val="2500"/>
              <a:buChar char="■"/>
              <a:defRPr/>
            </a:lvl9pPr>
          </a:lstStyle>
          <a:p/>
        </p:txBody>
      </p:sp>
      <p:sp>
        <p:nvSpPr>
          <p:cNvPr id="66" name="Google Shape;66;g3cb04ee7ea5_3_52"/>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g3cb04ee7ea5_3_56"/>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g36945996f9d_0_112"/>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7" name="Google Shape;77;g36945996f9d_0_112"/>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8" name="Google Shape;78;g36945996f9d_0_112"/>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500">
  <p:cSld name="Bottom 500">
    <p:spTree>
      <p:nvGrpSpPr>
        <p:cNvPr id="79" name="Shape 79"/>
        <p:cNvGrpSpPr/>
        <p:nvPr/>
      </p:nvGrpSpPr>
      <p:grpSpPr>
        <a:xfrm>
          <a:off x="0" y="0"/>
          <a:ext cx="0" cy="0"/>
          <a:chOff x="0" y="0"/>
          <a:chExt cx="0" cy="0"/>
        </a:xfrm>
      </p:grpSpPr>
      <p:sp>
        <p:nvSpPr>
          <p:cNvPr id="80" name="Google Shape;80;g36945996f9d_0_186"/>
          <p:cNvSpPr/>
          <p:nvPr>
            <p:ph idx="2" type="pic"/>
          </p:nvPr>
        </p:nvSpPr>
        <p:spPr>
          <a:xfrm>
            <a:off x="-49883" y="-685424"/>
            <a:ext cx="16355700" cy="12266700"/>
          </a:xfrm>
          <a:prstGeom prst="rect">
            <a:avLst/>
          </a:prstGeom>
          <a:noFill/>
          <a:ln>
            <a:noFill/>
          </a:ln>
        </p:spPr>
      </p:sp>
      <p:sp>
        <p:nvSpPr>
          <p:cNvPr id="81" name="Google Shape;81;g36945996f9d_0_186"/>
          <p:cNvSpPr txBox="1"/>
          <p:nvPr>
            <p:ph idx="1" type="body"/>
          </p:nvPr>
        </p:nvSpPr>
        <p:spPr>
          <a:xfrm>
            <a:off x="846667" y="2116667"/>
            <a:ext cx="14562600" cy="2510100"/>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000000"/>
              </a:buClr>
              <a:buSzPts val="3700"/>
              <a:buFont typeface="Helvetica Neue"/>
              <a:buChar char="•"/>
              <a:defRPr b="1" sz="3700">
                <a:latin typeface="Helvetica Neue"/>
                <a:ea typeface="Helvetica Neue"/>
                <a:cs typeface="Helvetica Neue"/>
                <a:sym typeface="Helvetica Neue"/>
              </a:defRPr>
            </a:lvl1pPr>
            <a:lvl2pPr indent="-438150" lvl="1" marL="914400" algn="l">
              <a:lnSpc>
                <a:spcPct val="100000"/>
              </a:lnSpc>
              <a:spcBef>
                <a:spcPts val="2000"/>
              </a:spcBef>
              <a:spcAft>
                <a:spcPts val="0"/>
              </a:spcAft>
              <a:buClr>
                <a:srgbClr val="000000"/>
              </a:buClr>
              <a:buSzPts val="3300"/>
              <a:buFont typeface="Helvetica Neue"/>
              <a:buChar char="‣"/>
              <a:defRPr b="1" sz="3300">
                <a:latin typeface="Helvetica Neue"/>
                <a:ea typeface="Helvetica Neue"/>
                <a:cs typeface="Helvetica Neue"/>
                <a:sym typeface="Helvetica Neue"/>
              </a:defRPr>
            </a:lvl2pPr>
            <a:lvl3pPr indent="-419100" lvl="2" marL="1371600" algn="l">
              <a:lnSpc>
                <a:spcPct val="100000"/>
              </a:lnSpc>
              <a:spcBef>
                <a:spcPts val="2000"/>
              </a:spcBef>
              <a:spcAft>
                <a:spcPts val="0"/>
              </a:spcAft>
              <a:buClr>
                <a:srgbClr val="000000"/>
              </a:buClr>
              <a:buSzPts val="3000"/>
              <a:buFont typeface="Helvetica Neue"/>
              <a:buChar char="-"/>
              <a:defRPr b="1" sz="3000">
                <a:latin typeface="Helvetica Neue"/>
                <a:ea typeface="Helvetica Neue"/>
                <a:cs typeface="Helvetica Neue"/>
                <a:sym typeface="Helvetica Neue"/>
              </a:defRPr>
            </a:lvl3pPr>
            <a:lvl4pPr indent="-400050" lvl="3" marL="1828800" algn="l">
              <a:lnSpc>
                <a:spcPct val="100000"/>
              </a:lnSpc>
              <a:spcBef>
                <a:spcPts val="2000"/>
              </a:spcBef>
              <a:spcAft>
                <a:spcPts val="0"/>
              </a:spcAft>
              <a:buClr>
                <a:srgbClr val="000000"/>
              </a:buClr>
              <a:buSzPts val="2700"/>
              <a:buFont typeface="Helvetica Neue"/>
              <a:buChar char="•"/>
              <a:defRPr b="1" sz="2700">
                <a:latin typeface="Helvetica Neue"/>
                <a:ea typeface="Helvetica Neue"/>
                <a:cs typeface="Helvetica Neue"/>
                <a:sym typeface="Helvetica Neue"/>
              </a:defRPr>
            </a:lvl4pPr>
            <a:lvl5pPr indent="-374650" lvl="4" marL="2286000" algn="l">
              <a:lnSpc>
                <a:spcPct val="100000"/>
              </a:lnSpc>
              <a:spcBef>
                <a:spcPts val="2000"/>
              </a:spcBef>
              <a:spcAft>
                <a:spcPts val="0"/>
              </a:spcAft>
              <a:buClr>
                <a:srgbClr val="000000"/>
              </a:buClr>
              <a:buSzPts val="2300"/>
              <a:buFont typeface="Helvetica Neue"/>
              <a:buChar char="‣"/>
              <a:defRPr b="1" sz="2300">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82" name="Google Shape;82;g36945996f9d_0_186"/>
          <p:cNvSpPr txBox="1"/>
          <p:nvPr>
            <p:ph type="title"/>
          </p:nvPr>
        </p:nvSpPr>
        <p:spPr>
          <a:xfrm>
            <a:off x="846667" y="846667"/>
            <a:ext cx="14562600" cy="985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8DC63F"/>
              </a:buClr>
              <a:buSzPts val="6000"/>
              <a:buFont typeface="Helvetica Neue"/>
              <a:buNone/>
              <a:defRPr b="1" sz="60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83" name="Google Shape;83;g36945996f9d_0_186"/>
          <p:cNvSpPr txBox="1"/>
          <p:nvPr>
            <p:ph idx="3" type="body"/>
          </p:nvPr>
        </p:nvSpPr>
        <p:spPr>
          <a:xfrm>
            <a:off x="0" y="0"/>
            <a:ext cx="16256100" cy="635100"/>
          </a:xfrm>
          <a:prstGeom prst="rect">
            <a:avLst/>
          </a:prstGeom>
          <a:noFill/>
          <a:ln>
            <a:noFill/>
          </a:ln>
        </p:spPr>
        <p:txBody>
          <a:bodyPr anchorCtr="0" anchor="ctr" bIns="33875" lIns="33875" spcFirstLastPara="1" rIns="33875" wrap="square" tIns="33875">
            <a:normAutofit/>
          </a:bodyPr>
          <a:lstStyle>
            <a:lvl1pPr indent="-323850" lvl="0" marL="457200" algn="l">
              <a:lnSpc>
                <a:spcPct val="100000"/>
              </a:lnSpc>
              <a:spcBef>
                <a:spcPts val="3900"/>
              </a:spcBef>
              <a:spcAft>
                <a:spcPts val="0"/>
              </a:spcAft>
              <a:buClr>
                <a:srgbClr val="000000"/>
              </a:buClr>
              <a:buSzPts val="1500"/>
              <a:buChar char="•"/>
              <a:defRPr/>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84" name="Google Shape;84;g36945996f9d_0_186"/>
          <p:cNvSpPr txBox="1"/>
          <p:nvPr>
            <p:ph idx="12" type="sldNum"/>
          </p:nvPr>
        </p:nvSpPr>
        <p:spPr>
          <a:xfrm>
            <a:off x="15828942" y="157780"/>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ullets + 3 Columns">
  <p:cSld name="Text + Bullets + 3 Columns">
    <p:spTree>
      <p:nvGrpSpPr>
        <p:cNvPr id="85" name="Shape 85"/>
        <p:cNvGrpSpPr/>
        <p:nvPr/>
      </p:nvGrpSpPr>
      <p:grpSpPr>
        <a:xfrm>
          <a:off x="0" y="0"/>
          <a:ext cx="0" cy="0"/>
          <a:chOff x="0" y="0"/>
          <a:chExt cx="0" cy="0"/>
        </a:xfrm>
      </p:grpSpPr>
      <p:sp>
        <p:nvSpPr>
          <p:cNvPr id="86" name="Google Shape;86;g374a0c744f6_1_221"/>
          <p:cNvSpPr txBox="1"/>
          <p:nvPr>
            <p:ph idx="1" type="body"/>
          </p:nvPr>
        </p:nvSpPr>
        <p:spPr>
          <a:xfrm>
            <a:off x="609600" y="8562967"/>
            <a:ext cx="14020800" cy="482100"/>
          </a:xfrm>
          <a:prstGeom prst="rect">
            <a:avLst/>
          </a:prstGeom>
          <a:noFill/>
          <a:ln>
            <a:noFill/>
          </a:ln>
        </p:spPr>
        <p:txBody>
          <a:bodyPr anchorCtr="0" anchor="b" bIns="60925" lIns="121900" spcFirstLastPara="1" rIns="121900" wrap="square" tIns="60925">
            <a:noAutofit/>
          </a:bodyPr>
          <a:lstStyle>
            <a:lvl1pPr indent="-304800" lvl="0" marL="457200" algn="l">
              <a:lnSpc>
                <a:spcPct val="100000"/>
              </a:lnSpc>
              <a:spcBef>
                <a:spcPts val="1300"/>
              </a:spcBef>
              <a:spcAft>
                <a:spcPts val="0"/>
              </a:spcAft>
              <a:buClr>
                <a:srgbClr val="404040"/>
              </a:buClr>
              <a:buSzPts val="1200"/>
              <a:buChar char="•"/>
              <a:defRPr b="0" sz="1200">
                <a:solidFill>
                  <a:srgbClr val="404040"/>
                </a:solidFill>
                <a:latin typeface="Arial"/>
                <a:ea typeface="Arial"/>
                <a:cs typeface="Arial"/>
                <a:sym typeface="Arial"/>
              </a:defRPr>
            </a:lvl1pPr>
            <a:lvl2pPr indent="-368300" lvl="1" marL="914400" algn="l">
              <a:lnSpc>
                <a:spcPct val="90000"/>
              </a:lnSpc>
              <a:spcBef>
                <a:spcPts val="700"/>
              </a:spcBef>
              <a:spcAft>
                <a:spcPts val="0"/>
              </a:spcAft>
              <a:buClr>
                <a:schemeClr val="dk2"/>
              </a:buClr>
              <a:buSzPts val="2200"/>
              <a:buChar char="–"/>
              <a:defRPr b="0" sz="2200">
                <a:solidFill>
                  <a:schemeClr val="dk2"/>
                </a:solidFill>
              </a:defRPr>
            </a:lvl2pPr>
            <a:lvl3pPr indent="-368300" lvl="2" marL="1371600" algn="l">
              <a:lnSpc>
                <a:spcPct val="90000"/>
              </a:lnSpc>
              <a:spcBef>
                <a:spcPts val="700"/>
              </a:spcBef>
              <a:spcAft>
                <a:spcPts val="0"/>
              </a:spcAft>
              <a:buClr>
                <a:schemeClr val="dk2"/>
              </a:buClr>
              <a:buSzPts val="2200"/>
              <a:buChar char="•"/>
              <a:defRPr b="0" sz="2200">
                <a:solidFill>
                  <a:schemeClr val="dk2"/>
                </a:solidFill>
              </a:defRPr>
            </a:lvl3pPr>
            <a:lvl4pPr indent="-368300" lvl="3" marL="1828800" algn="l">
              <a:lnSpc>
                <a:spcPct val="90000"/>
              </a:lnSpc>
              <a:spcBef>
                <a:spcPts val="700"/>
              </a:spcBef>
              <a:spcAft>
                <a:spcPts val="0"/>
              </a:spcAft>
              <a:buClr>
                <a:schemeClr val="dk2"/>
              </a:buClr>
              <a:buSzPts val="2200"/>
              <a:buChar char="–"/>
              <a:defRPr b="0" sz="2200">
                <a:solidFill>
                  <a:schemeClr val="dk2"/>
                </a:solidFill>
              </a:defRPr>
            </a:lvl4pPr>
            <a:lvl5pPr indent="-368300" lvl="4" marL="2286000" algn="l">
              <a:lnSpc>
                <a:spcPct val="90000"/>
              </a:lnSpc>
              <a:spcBef>
                <a:spcPts val="700"/>
              </a:spcBef>
              <a:spcAft>
                <a:spcPts val="0"/>
              </a:spcAft>
              <a:buClr>
                <a:schemeClr val="dk2"/>
              </a:buClr>
              <a:buSzPts val="2200"/>
              <a:buChar char="»"/>
              <a:defRPr b="0" sz="2200">
                <a:solidFill>
                  <a:schemeClr val="dk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87" name="Google Shape;87;g374a0c744f6_1_221"/>
          <p:cNvSpPr txBox="1"/>
          <p:nvPr>
            <p:ph idx="2" type="body"/>
          </p:nvPr>
        </p:nvSpPr>
        <p:spPr>
          <a:xfrm>
            <a:off x="11277600" y="2865119"/>
            <a:ext cx="4572000" cy="5608500"/>
          </a:xfrm>
          <a:prstGeom prst="rect">
            <a:avLst/>
          </a:prstGeom>
          <a:noFill/>
          <a:ln>
            <a:noFill/>
          </a:ln>
        </p:spPr>
        <p:txBody>
          <a:bodyPr anchorCtr="0" anchor="t" bIns="60925" lIns="121900" spcFirstLastPara="1" rIns="121900" wrap="square" tIns="60925">
            <a:normAutofit/>
          </a:bodyPr>
          <a:lstStyle>
            <a:lvl1pPr indent="-400050" lvl="0" marL="457200" algn="l">
              <a:lnSpc>
                <a:spcPct val="90000"/>
              </a:lnSpc>
              <a:spcBef>
                <a:spcPts val="300"/>
              </a:spcBef>
              <a:spcAft>
                <a:spcPts val="0"/>
              </a:spcAft>
              <a:buClr>
                <a:srgbClr val="682666"/>
              </a:buClr>
              <a:buSzPts val="2700"/>
              <a:buFont typeface="Arial"/>
              <a:buChar char="•"/>
              <a:defRPr b="0" sz="2700">
                <a:solidFill>
                  <a:srgbClr val="404040"/>
                </a:solidFill>
                <a:latin typeface="Arial"/>
                <a:ea typeface="Arial"/>
                <a:cs typeface="Arial"/>
                <a:sym typeface="Arial"/>
              </a:defRPr>
            </a:lvl1pPr>
            <a:lvl2pPr indent="-381000" lvl="1" marL="914400" algn="l">
              <a:lnSpc>
                <a:spcPct val="90000"/>
              </a:lnSpc>
              <a:spcBef>
                <a:spcPts val="300"/>
              </a:spcBef>
              <a:spcAft>
                <a:spcPts val="0"/>
              </a:spcAft>
              <a:buClr>
                <a:srgbClr val="682666"/>
              </a:buClr>
              <a:buSzPts val="2400"/>
              <a:buFont typeface="Arial"/>
              <a:buChar char="–"/>
              <a:defRPr sz="2400">
                <a:solidFill>
                  <a:srgbClr val="404040"/>
                </a:solidFill>
                <a:latin typeface="Arial"/>
                <a:ea typeface="Arial"/>
                <a:cs typeface="Arial"/>
                <a:sym typeface="Arial"/>
              </a:defRPr>
            </a:lvl2pPr>
            <a:lvl3pPr indent="-361950" lvl="2" marL="1371600" algn="l">
              <a:lnSpc>
                <a:spcPct val="90000"/>
              </a:lnSpc>
              <a:spcBef>
                <a:spcPts val="300"/>
              </a:spcBef>
              <a:spcAft>
                <a:spcPts val="0"/>
              </a:spcAft>
              <a:buClr>
                <a:srgbClr val="682666"/>
              </a:buClr>
              <a:buSzPts val="2100"/>
              <a:buFont typeface="Arial"/>
              <a:buChar char="◦"/>
              <a:defRPr sz="2100">
                <a:solidFill>
                  <a:srgbClr val="404040"/>
                </a:solidFill>
                <a:latin typeface="Arial"/>
                <a:ea typeface="Arial"/>
                <a:cs typeface="Arial"/>
                <a:sym typeface="Arial"/>
              </a:defRPr>
            </a:lvl3pPr>
            <a:lvl4pPr indent="-361950" lvl="3" marL="1828800" algn="l">
              <a:lnSpc>
                <a:spcPct val="90000"/>
              </a:lnSpc>
              <a:spcBef>
                <a:spcPts val="300"/>
              </a:spcBef>
              <a:spcAft>
                <a:spcPts val="0"/>
              </a:spcAft>
              <a:buClr>
                <a:srgbClr val="682666"/>
              </a:buClr>
              <a:buSzPts val="2100"/>
              <a:buFont typeface="Noto Sans Symbols"/>
              <a:buChar char="▪"/>
              <a:defRPr sz="2100">
                <a:solidFill>
                  <a:srgbClr val="404040"/>
                </a:solidFill>
                <a:latin typeface="Arial"/>
                <a:ea typeface="Arial"/>
                <a:cs typeface="Arial"/>
                <a:sym typeface="Arial"/>
              </a:defRPr>
            </a:lvl4pPr>
            <a:lvl5pPr indent="-361950" lvl="4" marL="2286000" algn="l">
              <a:lnSpc>
                <a:spcPct val="90000"/>
              </a:lnSpc>
              <a:spcBef>
                <a:spcPts val="300"/>
              </a:spcBef>
              <a:spcAft>
                <a:spcPts val="0"/>
              </a:spcAft>
              <a:buClr>
                <a:srgbClr val="682666"/>
              </a:buClr>
              <a:buSzPts val="2100"/>
              <a:buFont typeface="Verdana"/>
              <a:buChar char="»"/>
              <a:defRPr sz="2100">
                <a:solidFill>
                  <a:srgbClr val="404040"/>
                </a:solidFill>
                <a:latin typeface="Arial"/>
                <a:ea typeface="Arial"/>
                <a:cs typeface="Arial"/>
                <a:sym typeface="Arial"/>
              </a:defRPr>
            </a:lvl5pPr>
            <a:lvl6pPr indent="-349250" lvl="5" marL="2743200" algn="l">
              <a:lnSpc>
                <a:spcPct val="90000"/>
              </a:lnSpc>
              <a:spcBef>
                <a:spcPts val="700"/>
              </a:spcBef>
              <a:spcAft>
                <a:spcPts val="0"/>
              </a:spcAft>
              <a:buClr>
                <a:schemeClr val="accent3"/>
              </a:buClr>
              <a:buSzPts val="1900"/>
              <a:buFont typeface="Noto Sans Symbols"/>
              <a:buChar char="✔"/>
              <a:defRPr sz="1900">
                <a:solidFill>
                  <a:schemeClr val="dk2"/>
                </a:solidFill>
              </a:defRPr>
            </a:lvl6pPr>
            <a:lvl7pPr indent="-349250" lvl="6" marL="3200400" algn="l">
              <a:lnSpc>
                <a:spcPct val="90000"/>
              </a:lnSpc>
              <a:spcBef>
                <a:spcPts val="700"/>
              </a:spcBef>
              <a:spcAft>
                <a:spcPts val="0"/>
              </a:spcAft>
              <a:buClr>
                <a:schemeClr val="accent3"/>
              </a:buClr>
              <a:buSzPts val="1900"/>
              <a:buFont typeface="Noto Sans Symbols"/>
              <a:buChar char="⮚"/>
              <a:defRPr sz="1900">
                <a:solidFill>
                  <a:schemeClr val="dk2"/>
                </a:solidFill>
              </a:defRPr>
            </a:lvl7pPr>
            <a:lvl8pPr indent="-349250" lvl="7" marL="3657600" algn="l">
              <a:lnSpc>
                <a:spcPct val="90000"/>
              </a:lnSpc>
              <a:spcBef>
                <a:spcPts val="700"/>
              </a:spcBef>
              <a:spcAft>
                <a:spcPts val="0"/>
              </a:spcAft>
              <a:buClr>
                <a:schemeClr val="accent3"/>
              </a:buClr>
              <a:buSzPts val="1900"/>
              <a:buChar char="•"/>
              <a:defRPr sz="1900">
                <a:solidFill>
                  <a:schemeClr val="dk2"/>
                </a:solidFill>
              </a:defRPr>
            </a:lvl8pPr>
            <a:lvl9pPr indent="-317500" lvl="8" marL="4114800" algn="l">
              <a:lnSpc>
                <a:spcPct val="90000"/>
              </a:lnSpc>
              <a:spcBef>
                <a:spcPts val="700"/>
              </a:spcBef>
              <a:spcAft>
                <a:spcPts val="0"/>
              </a:spcAft>
              <a:buClr>
                <a:schemeClr val="accent3"/>
              </a:buClr>
              <a:buSzPts val="1400"/>
              <a:buFont typeface="Noto Sans Symbols"/>
              <a:buChar char="❖"/>
              <a:defRPr sz="1900">
                <a:solidFill>
                  <a:schemeClr val="dk2"/>
                </a:solidFill>
              </a:defRPr>
            </a:lvl9pPr>
          </a:lstStyle>
          <a:p/>
        </p:txBody>
      </p:sp>
      <p:sp>
        <p:nvSpPr>
          <p:cNvPr id="88" name="Google Shape;88;g374a0c744f6_1_221"/>
          <p:cNvSpPr txBox="1"/>
          <p:nvPr>
            <p:ph idx="3" type="body"/>
          </p:nvPr>
        </p:nvSpPr>
        <p:spPr>
          <a:xfrm>
            <a:off x="609600" y="2865119"/>
            <a:ext cx="4572000" cy="5608500"/>
          </a:xfrm>
          <a:prstGeom prst="rect">
            <a:avLst/>
          </a:prstGeom>
          <a:noFill/>
          <a:ln>
            <a:noFill/>
          </a:ln>
        </p:spPr>
        <p:txBody>
          <a:bodyPr anchorCtr="0" anchor="t" bIns="60925" lIns="121900" spcFirstLastPara="1" rIns="121900" wrap="square" tIns="60925">
            <a:normAutofit/>
          </a:bodyPr>
          <a:lstStyle>
            <a:lvl1pPr indent="-400050" lvl="0" marL="457200" algn="l">
              <a:lnSpc>
                <a:spcPct val="90000"/>
              </a:lnSpc>
              <a:spcBef>
                <a:spcPts val="300"/>
              </a:spcBef>
              <a:spcAft>
                <a:spcPts val="0"/>
              </a:spcAft>
              <a:buClr>
                <a:srgbClr val="682666"/>
              </a:buClr>
              <a:buSzPts val="2700"/>
              <a:buFont typeface="Arial"/>
              <a:buChar char="•"/>
              <a:defRPr b="0" sz="2700">
                <a:solidFill>
                  <a:srgbClr val="404040"/>
                </a:solidFill>
                <a:latin typeface="Arial"/>
                <a:ea typeface="Arial"/>
                <a:cs typeface="Arial"/>
                <a:sym typeface="Arial"/>
              </a:defRPr>
            </a:lvl1pPr>
            <a:lvl2pPr indent="-381000" lvl="1" marL="914400" algn="l">
              <a:lnSpc>
                <a:spcPct val="90000"/>
              </a:lnSpc>
              <a:spcBef>
                <a:spcPts val="300"/>
              </a:spcBef>
              <a:spcAft>
                <a:spcPts val="0"/>
              </a:spcAft>
              <a:buClr>
                <a:srgbClr val="682666"/>
              </a:buClr>
              <a:buSzPts val="2400"/>
              <a:buFont typeface="Arial"/>
              <a:buChar char="–"/>
              <a:defRPr sz="2400">
                <a:solidFill>
                  <a:srgbClr val="404040"/>
                </a:solidFill>
                <a:latin typeface="Arial"/>
                <a:ea typeface="Arial"/>
                <a:cs typeface="Arial"/>
                <a:sym typeface="Arial"/>
              </a:defRPr>
            </a:lvl2pPr>
            <a:lvl3pPr indent="-361950" lvl="2" marL="1371600" algn="l">
              <a:lnSpc>
                <a:spcPct val="90000"/>
              </a:lnSpc>
              <a:spcBef>
                <a:spcPts val="300"/>
              </a:spcBef>
              <a:spcAft>
                <a:spcPts val="0"/>
              </a:spcAft>
              <a:buClr>
                <a:srgbClr val="682666"/>
              </a:buClr>
              <a:buSzPts val="2100"/>
              <a:buFont typeface="Arial"/>
              <a:buChar char="◦"/>
              <a:defRPr sz="2100">
                <a:solidFill>
                  <a:srgbClr val="404040"/>
                </a:solidFill>
                <a:latin typeface="Arial"/>
                <a:ea typeface="Arial"/>
                <a:cs typeface="Arial"/>
                <a:sym typeface="Arial"/>
              </a:defRPr>
            </a:lvl3pPr>
            <a:lvl4pPr indent="-361950" lvl="3" marL="1828800" algn="l">
              <a:lnSpc>
                <a:spcPct val="90000"/>
              </a:lnSpc>
              <a:spcBef>
                <a:spcPts val="300"/>
              </a:spcBef>
              <a:spcAft>
                <a:spcPts val="0"/>
              </a:spcAft>
              <a:buClr>
                <a:srgbClr val="682666"/>
              </a:buClr>
              <a:buSzPts val="2100"/>
              <a:buFont typeface="Noto Sans Symbols"/>
              <a:buChar char="▪"/>
              <a:defRPr sz="2100">
                <a:solidFill>
                  <a:srgbClr val="404040"/>
                </a:solidFill>
                <a:latin typeface="Arial"/>
                <a:ea typeface="Arial"/>
                <a:cs typeface="Arial"/>
                <a:sym typeface="Arial"/>
              </a:defRPr>
            </a:lvl4pPr>
            <a:lvl5pPr indent="-361950" lvl="4" marL="2286000" algn="l">
              <a:lnSpc>
                <a:spcPct val="90000"/>
              </a:lnSpc>
              <a:spcBef>
                <a:spcPts val="300"/>
              </a:spcBef>
              <a:spcAft>
                <a:spcPts val="0"/>
              </a:spcAft>
              <a:buClr>
                <a:srgbClr val="682666"/>
              </a:buClr>
              <a:buSzPts val="2100"/>
              <a:buFont typeface="Verdana"/>
              <a:buChar char="»"/>
              <a:defRPr sz="2100">
                <a:solidFill>
                  <a:srgbClr val="404040"/>
                </a:solidFill>
                <a:latin typeface="Arial"/>
                <a:ea typeface="Arial"/>
                <a:cs typeface="Arial"/>
                <a:sym typeface="Arial"/>
              </a:defRPr>
            </a:lvl5pPr>
            <a:lvl6pPr indent="-349250" lvl="5" marL="2743200" algn="l">
              <a:lnSpc>
                <a:spcPct val="90000"/>
              </a:lnSpc>
              <a:spcBef>
                <a:spcPts val="700"/>
              </a:spcBef>
              <a:spcAft>
                <a:spcPts val="0"/>
              </a:spcAft>
              <a:buClr>
                <a:schemeClr val="accent3"/>
              </a:buClr>
              <a:buSzPts val="1900"/>
              <a:buFont typeface="Noto Sans Symbols"/>
              <a:buChar char="✔"/>
              <a:defRPr sz="1900">
                <a:solidFill>
                  <a:schemeClr val="dk2"/>
                </a:solidFill>
              </a:defRPr>
            </a:lvl6pPr>
            <a:lvl7pPr indent="-349250" lvl="6" marL="3200400" algn="l">
              <a:lnSpc>
                <a:spcPct val="90000"/>
              </a:lnSpc>
              <a:spcBef>
                <a:spcPts val="700"/>
              </a:spcBef>
              <a:spcAft>
                <a:spcPts val="0"/>
              </a:spcAft>
              <a:buClr>
                <a:schemeClr val="accent3"/>
              </a:buClr>
              <a:buSzPts val="1900"/>
              <a:buFont typeface="Noto Sans Symbols"/>
              <a:buChar char="⮚"/>
              <a:defRPr sz="1900">
                <a:solidFill>
                  <a:schemeClr val="dk2"/>
                </a:solidFill>
              </a:defRPr>
            </a:lvl7pPr>
            <a:lvl8pPr indent="-349250" lvl="7" marL="3657600" algn="l">
              <a:lnSpc>
                <a:spcPct val="90000"/>
              </a:lnSpc>
              <a:spcBef>
                <a:spcPts val="700"/>
              </a:spcBef>
              <a:spcAft>
                <a:spcPts val="0"/>
              </a:spcAft>
              <a:buClr>
                <a:schemeClr val="accent3"/>
              </a:buClr>
              <a:buSzPts val="1900"/>
              <a:buChar char="•"/>
              <a:defRPr sz="1900">
                <a:solidFill>
                  <a:schemeClr val="dk2"/>
                </a:solidFill>
              </a:defRPr>
            </a:lvl8pPr>
            <a:lvl9pPr indent="-317500" lvl="8" marL="4114800" algn="l">
              <a:lnSpc>
                <a:spcPct val="90000"/>
              </a:lnSpc>
              <a:spcBef>
                <a:spcPts val="700"/>
              </a:spcBef>
              <a:spcAft>
                <a:spcPts val="0"/>
              </a:spcAft>
              <a:buClr>
                <a:schemeClr val="accent3"/>
              </a:buClr>
              <a:buSzPts val="1400"/>
              <a:buFont typeface="Noto Sans Symbols"/>
              <a:buChar char="❖"/>
              <a:defRPr sz="1900">
                <a:solidFill>
                  <a:schemeClr val="dk2"/>
                </a:solidFill>
              </a:defRPr>
            </a:lvl9pPr>
          </a:lstStyle>
          <a:p/>
        </p:txBody>
      </p:sp>
      <p:sp>
        <p:nvSpPr>
          <p:cNvPr id="89" name="Google Shape;89;g374a0c744f6_1_221"/>
          <p:cNvSpPr txBox="1"/>
          <p:nvPr>
            <p:ph idx="4" type="body"/>
          </p:nvPr>
        </p:nvSpPr>
        <p:spPr>
          <a:xfrm>
            <a:off x="609600" y="1463040"/>
            <a:ext cx="15240000" cy="609600"/>
          </a:xfrm>
          <a:prstGeom prst="rect">
            <a:avLst/>
          </a:prstGeom>
          <a:noFill/>
          <a:ln>
            <a:noFill/>
          </a:ln>
        </p:spPr>
        <p:txBody>
          <a:bodyPr anchorCtr="0" anchor="t" bIns="60925" lIns="121900" spcFirstLastPara="1" rIns="121900" wrap="square" tIns="60925">
            <a:noAutofit/>
          </a:bodyPr>
          <a:lstStyle>
            <a:lvl1pPr indent="-228600" lvl="0" marL="457200" algn="l">
              <a:lnSpc>
                <a:spcPct val="90000"/>
              </a:lnSpc>
              <a:spcBef>
                <a:spcPts val="1300"/>
              </a:spcBef>
              <a:spcAft>
                <a:spcPts val="0"/>
              </a:spcAft>
              <a:buClr>
                <a:srgbClr val="0099DC"/>
              </a:buClr>
              <a:buSzPts val="2900"/>
              <a:buFont typeface="Arial"/>
              <a:buNone/>
              <a:defRPr b="1" sz="2900">
                <a:solidFill>
                  <a:srgbClr val="0099DC"/>
                </a:solidFill>
                <a:latin typeface="Arial"/>
                <a:ea typeface="Arial"/>
                <a:cs typeface="Arial"/>
                <a:sym typeface="Arial"/>
              </a:defRPr>
            </a:lvl1pPr>
            <a:lvl2pPr indent="-368300" lvl="1" marL="914400" algn="l">
              <a:lnSpc>
                <a:spcPct val="90000"/>
              </a:lnSpc>
              <a:spcBef>
                <a:spcPts val="700"/>
              </a:spcBef>
              <a:spcAft>
                <a:spcPts val="0"/>
              </a:spcAft>
              <a:buClr>
                <a:schemeClr val="dk2"/>
              </a:buClr>
              <a:buSzPts val="2200"/>
              <a:buChar char="–"/>
              <a:defRPr b="0" sz="2200">
                <a:solidFill>
                  <a:schemeClr val="dk2"/>
                </a:solidFill>
              </a:defRPr>
            </a:lvl2pPr>
            <a:lvl3pPr indent="-368300" lvl="2" marL="1371600" algn="l">
              <a:lnSpc>
                <a:spcPct val="90000"/>
              </a:lnSpc>
              <a:spcBef>
                <a:spcPts val="700"/>
              </a:spcBef>
              <a:spcAft>
                <a:spcPts val="0"/>
              </a:spcAft>
              <a:buClr>
                <a:schemeClr val="dk2"/>
              </a:buClr>
              <a:buSzPts val="2200"/>
              <a:buChar char="•"/>
              <a:defRPr b="0" sz="2200">
                <a:solidFill>
                  <a:schemeClr val="dk2"/>
                </a:solidFill>
              </a:defRPr>
            </a:lvl3pPr>
            <a:lvl4pPr indent="-368300" lvl="3" marL="1828800" algn="l">
              <a:lnSpc>
                <a:spcPct val="90000"/>
              </a:lnSpc>
              <a:spcBef>
                <a:spcPts val="700"/>
              </a:spcBef>
              <a:spcAft>
                <a:spcPts val="0"/>
              </a:spcAft>
              <a:buClr>
                <a:schemeClr val="dk2"/>
              </a:buClr>
              <a:buSzPts val="2200"/>
              <a:buChar char="–"/>
              <a:defRPr b="0" sz="2200">
                <a:solidFill>
                  <a:schemeClr val="dk2"/>
                </a:solidFill>
              </a:defRPr>
            </a:lvl4pPr>
            <a:lvl5pPr indent="-368300" lvl="4" marL="2286000" algn="l">
              <a:lnSpc>
                <a:spcPct val="90000"/>
              </a:lnSpc>
              <a:spcBef>
                <a:spcPts val="700"/>
              </a:spcBef>
              <a:spcAft>
                <a:spcPts val="0"/>
              </a:spcAft>
              <a:buClr>
                <a:schemeClr val="dk2"/>
              </a:buClr>
              <a:buSzPts val="2200"/>
              <a:buChar char="»"/>
              <a:defRPr b="0" sz="2200">
                <a:solidFill>
                  <a:schemeClr val="dk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90" name="Google Shape;90;g374a0c744f6_1_221"/>
          <p:cNvSpPr txBox="1"/>
          <p:nvPr>
            <p:ph type="title"/>
          </p:nvPr>
        </p:nvSpPr>
        <p:spPr>
          <a:xfrm>
            <a:off x="609600" y="792480"/>
            <a:ext cx="15240000" cy="609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rgbClr val="00264C"/>
              </a:buClr>
              <a:buSzPts val="4300"/>
              <a:buFont typeface="Arial"/>
              <a:buNone/>
              <a:defRPr b="1" sz="4300">
                <a:solidFill>
                  <a:srgbClr val="00264C"/>
                </a:solidFill>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91" name="Google Shape;91;g374a0c744f6_1_221"/>
          <p:cNvSpPr txBox="1"/>
          <p:nvPr>
            <p:ph idx="5" type="body"/>
          </p:nvPr>
        </p:nvSpPr>
        <p:spPr>
          <a:xfrm>
            <a:off x="5943600" y="2865119"/>
            <a:ext cx="4572000" cy="5608500"/>
          </a:xfrm>
          <a:prstGeom prst="rect">
            <a:avLst/>
          </a:prstGeom>
          <a:noFill/>
          <a:ln>
            <a:noFill/>
          </a:ln>
        </p:spPr>
        <p:txBody>
          <a:bodyPr anchorCtr="0" anchor="t" bIns="60925" lIns="121900" spcFirstLastPara="1" rIns="121900" wrap="square" tIns="60925">
            <a:normAutofit/>
          </a:bodyPr>
          <a:lstStyle>
            <a:lvl1pPr indent="-400050" lvl="0" marL="457200" algn="l">
              <a:lnSpc>
                <a:spcPct val="90000"/>
              </a:lnSpc>
              <a:spcBef>
                <a:spcPts val="300"/>
              </a:spcBef>
              <a:spcAft>
                <a:spcPts val="0"/>
              </a:spcAft>
              <a:buClr>
                <a:srgbClr val="682666"/>
              </a:buClr>
              <a:buSzPts val="2700"/>
              <a:buFont typeface="Arial"/>
              <a:buChar char="•"/>
              <a:defRPr b="0" sz="2700">
                <a:solidFill>
                  <a:srgbClr val="404040"/>
                </a:solidFill>
                <a:latin typeface="Arial"/>
                <a:ea typeface="Arial"/>
                <a:cs typeface="Arial"/>
                <a:sym typeface="Arial"/>
              </a:defRPr>
            </a:lvl1pPr>
            <a:lvl2pPr indent="-381000" lvl="1" marL="914400" algn="l">
              <a:lnSpc>
                <a:spcPct val="90000"/>
              </a:lnSpc>
              <a:spcBef>
                <a:spcPts val="300"/>
              </a:spcBef>
              <a:spcAft>
                <a:spcPts val="0"/>
              </a:spcAft>
              <a:buClr>
                <a:srgbClr val="682666"/>
              </a:buClr>
              <a:buSzPts val="2400"/>
              <a:buFont typeface="Arial"/>
              <a:buChar char="–"/>
              <a:defRPr sz="2400">
                <a:solidFill>
                  <a:srgbClr val="404040"/>
                </a:solidFill>
                <a:latin typeface="Arial"/>
                <a:ea typeface="Arial"/>
                <a:cs typeface="Arial"/>
                <a:sym typeface="Arial"/>
              </a:defRPr>
            </a:lvl2pPr>
            <a:lvl3pPr indent="-361950" lvl="2" marL="1371600" algn="l">
              <a:lnSpc>
                <a:spcPct val="90000"/>
              </a:lnSpc>
              <a:spcBef>
                <a:spcPts val="300"/>
              </a:spcBef>
              <a:spcAft>
                <a:spcPts val="0"/>
              </a:spcAft>
              <a:buClr>
                <a:srgbClr val="682666"/>
              </a:buClr>
              <a:buSzPts val="2100"/>
              <a:buFont typeface="Arial"/>
              <a:buChar char="◦"/>
              <a:defRPr sz="2100">
                <a:solidFill>
                  <a:srgbClr val="404040"/>
                </a:solidFill>
                <a:latin typeface="Arial"/>
                <a:ea typeface="Arial"/>
                <a:cs typeface="Arial"/>
                <a:sym typeface="Arial"/>
              </a:defRPr>
            </a:lvl3pPr>
            <a:lvl4pPr indent="-361950" lvl="3" marL="1828800" algn="l">
              <a:lnSpc>
                <a:spcPct val="90000"/>
              </a:lnSpc>
              <a:spcBef>
                <a:spcPts val="300"/>
              </a:spcBef>
              <a:spcAft>
                <a:spcPts val="0"/>
              </a:spcAft>
              <a:buClr>
                <a:srgbClr val="682666"/>
              </a:buClr>
              <a:buSzPts val="2100"/>
              <a:buFont typeface="Noto Sans Symbols"/>
              <a:buChar char="▪"/>
              <a:defRPr sz="2100">
                <a:solidFill>
                  <a:srgbClr val="404040"/>
                </a:solidFill>
                <a:latin typeface="Arial"/>
                <a:ea typeface="Arial"/>
                <a:cs typeface="Arial"/>
                <a:sym typeface="Arial"/>
              </a:defRPr>
            </a:lvl4pPr>
            <a:lvl5pPr indent="-361950" lvl="4" marL="2286000" algn="l">
              <a:lnSpc>
                <a:spcPct val="90000"/>
              </a:lnSpc>
              <a:spcBef>
                <a:spcPts val="300"/>
              </a:spcBef>
              <a:spcAft>
                <a:spcPts val="0"/>
              </a:spcAft>
              <a:buClr>
                <a:srgbClr val="682666"/>
              </a:buClr>
              <a:buSzPts val="2100"/>
              <a:buFont typeface="Verdana"/>
              <a:buChar char="»"/>
              <a:defRPr sz="2100">
                <a:solidFill>
                  <a:srgbClr val="404040"/>
                </a:solidFill>
                <a:latin typeface="Arial"/>
                <a:ea typeface="Arial"/>
                <a:cs typeface="Arial"/>
                <a:sym typeface="Arial"/>
              </a:defRPr>
            </a:lvl5pPr>
            <a:lvl6pPr indent="-349250" lvl="5" marL="2743200" algn="l">
              <a:lnSpc>
                <a:spcPct val="90000"/>
              </a:lnSpc>
              <a:spcBef>
                <a:spcPts val="700"/>
              </a:spcBef>
              <a:spcAft>
                <a:spcPts val="0"/>
              </a:spcAft>
              <a:buClr>
                <a:schemeClr val="accent3"/>
              </a:buClr>
              <a:buSzPts val="1900"/>
              <a:buFont typeface="Noto Sans Symbols"/>
              <a:buChar char="✔"/>
              <a:defRPr sz="1900">
                <a:solidFill>
                  <a:schemeClr val="dk2"/>
                </a:solidFill>
              </a:defRPr>
            </a:lvl6pPr>
            <a:lvl7pPr indent="-349250" lvl="6" marL="3200400" algn="l">
              <a:lnSpc>
                <a:spcPct val="90000"/>
              </a:lnSpc>
              <a:spcBef>
                <a:spcPts val="700"/>
              </a:spcBef>
              <a:spcAft>
                <a:spcPts val="0"/>
              </a:spcAft>
              <a:buClr>
                <a:schemeClr val="accent3"/>
              </a:buClr>
              <a:buSzPts val="1900"/>
              <a:buFont typeface="Noto Sans Symbols"/>
              <a:buChar char="⮚"/>
              <a:defRPr sz="1900">
                <a:solidFill>
                  <a:schemeClr val="dk2"/>
                </a:solidFill>
              </a:defRPr>
            </a:lvl7pPr>
            <a:lvl8pPr indent="-349250" lvl="7" marL="3657600" algn="l">
              <a:lnSpc>
                <a:spcPct val="90000"/>
              </a:lnSpc>
              <a:spcBef>
                <a:spcPts val="700"/>
              </a:spcBef>
              <a:spcAft>
                <a:spcPts val="0"/>
              </a:spcAft>
              <a:buClr>
                <a:schemeClr val="accent3"/>
              </a:buClr>
              <a:buSzPts val="1900"/>
              <a:buChar char="•"/>
              <a:defRPr sz="1900">
                <a:solidFill>
                  <a:schemeClr val="dk2"/>
                </a:solidFill>
              </a:defRPr>
            </a:lvl8pPr>
            <a:lvl9pPr indent="-317500" lvl="8" marL="4114800" algn="l">
              <a:lnSpc>
                <a:spcPct val="90000"/>
              </a:lnSpc>
              <a:spcBef>
                <a:spcPts val="700"/>
              </a:spcBef>
              <a:spcAft>
                <a:spcPts val="0"/>
              </a:spcAft>
              <a:buClr>
                <a:schemeClr val="accent3"/>
              </a:buClr>
              <a:buSzPts val="1400"/>
              <a:buFont typeface="Noto Sans Symbols"/>
              <a:buChar char="❖"/>
              <a:defRPr sz="1900">
                <a:solidFill>
                  <a:schemeClr val="dk2"/>
                </a:solidFill>
              </a:defRPr>
            </a:lvl9pPr>
          </a:lstStyle>
          <a:p/>
        </p:txBody>
      </p:sp>
      <p:sp>
        <p:nvSpPr>
          <p:cNvPr id="92" name="Google Shape;92;g374a0c744f6_1_221"/>
          <p:cNvSpPr txBox="1"/>
          <p:nvPr>
            <p:ph idx="6" type="body"/>
          </p:nvPr>
        </p:nvSpPr>
        <p:spPr>
          <a:xfrm>
            <a:off x="609600" y="2194560"/>
            <a:ext cx="4584000" cy="575100"/>
          </a:xfrm>
          <a:prstGeom prst="rect">
            <a:avLst/>
          </a:prstGeom>
          <a:noFill/>
          <a:ln>
            <a:noFill/>
          </a:ln>
        </p:spPr>
        <p:txBody>
          <a:bodyPr anchorCtr="0" anchor="t" bIns="60925" lIns="121900" spcFirstLastPara="1" rIns="121900" wrap="square" tIns="60925">
            <a:noAutofit/>
          </a:bodyPr>
          <a:lstStyle>
            <a:lvl1pPr indent="-228600" lvl="0" marL="457200" algn="ctr">
              <a:lnSpc>
                <a:spcPct val="90000"/>
              </a:lnSpc>
              <a:spcBef>
                <a:spcPts val="1300"/>
              </a:spcBef>
              <a:spcAft>
                <a:spcPts val="0"/>
              </a:spcAft>
              <a:buClr>
                <a:srgbClr val="0099DC"/>
              </a:buClr>
              <a:buSzPts val="2700"/>
              <a:buFont typeface="Arial"/>
              <a:buNone/>
              <a:defRPr b="1" sz="2700">
                <a:solidFill>
                  <a:srgbClr val="0099DC"/>
                </a:solidFill>
                <a:latin typeface="Arial"/>
                <a:ea typeface="Arial"/>
                <a:cs typeface="Arial"/>
                <a:sym typeface="Arial"/>
              </a:defRPr>
            </a:lvl1pPr>
            <a:lvl2pPr indent="-368300" lvl="1" marL="914400" algn="l">
              <a:lnSpc>
                <a:spcPct val="90000"/>
              </a:lnSpc>
              <a:spcBef>
                <a:spcPts val="700"/>
              </a:spcBef>
              <a:spcAft>
                <a:spcPts val="0"/>
              </a:spcAft>
              <a:buClr>
                <a:schemeClr val="dk2"/>
              </a:buClr>
              <a:buSzPts val="2200"/>
              <a:buChar char="–"/>
              <a:defRPr b="0" sz="2200">
                <a:solidFill>
                  <a:schemeClr val="dk2"/>
                </a:solidFill>
              </a:defRPr>
            </a:lvl2pPr>
            <a:lvl3pPr indent="-368300" lvl="2" marL="1371600" algn="l">
              <a:lnSpc>
                <a:spcPct val="90000"/>
              </a:lnSpc>
              <a:spcBef>
                <a:spcPts val="700"/>
              </a:spcBef>
              <a:spcAft>
                <a:spcPts val="0"/>
              </a:spcAft>
              <a:buClr>
                <a:schemeClr val="dk2"/>
              </a:buClr>
              <a:buSzPts val="2200"/>
              <a:buChar char="•"/>
              <a:defRPr b="0" sz="2200">
                <a:solidFill>
                  <a:schemeClr val="dk2"/>
                </a:solidFill>
              </a:defRPr>
            </a:lvl3pPr>
            <a:lvl4pPr indent="-368300" lvl="3" marL="1828800" algn="l">
              <a:lnSpc>
                <a:spcPct val="90000"/>
              </a:lnSpc>
              <a:spcBef>
                <a:spcPts val="700"/>
              </a:spcBef>
              <a:spcAft>
                <a:spcPts val="0"/>
              </a:spcAft>
              <a:buClr>
                <a:schemeClr val="dk2"/>
              </a:buClr>
              <a:buSzPts val="2200"/>
              <a:buChar char="–"/>
              <a:defRPr b="0" sz="2200">
                <a:solidFill>
                  <a:schemeClr val="dk2"/>
                </a:solidFill>
              </a:defRPr>
            </a:lvl4pPr>
            <a:lvl5pPr indent="-368300" lvl="4" marL="2286000" algn="l">
              <a:lnSpc>
                <a:spcPct val="90000"/>
              </a:lnSpc>
              <a:spcBef>
                <a:spcPts val="700"/>
              </a:spcBef>
              <a:spcAft>
                <a:spcPts val="0"/>
              </a:spcAft>
              <a:buClr>
                <a:schemeClr val="dk2"/>
              </a:buClr>
              <a:buSzPts val="2200"/>
              <a:buChar char="»"/>
              <a:defRPr b="0" sz="2200">
                <a:solidFill>
                  <a:schemeClr val="dk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93" name="Google Shape;93;g374a0c744f6_1_221"/>
          <p:cNvSpPr txBox="1"/>
          <p:nvPr>
            <p:ph idx="7" type="body"/>
          </p:nvPr>
        </p:nvSpPr>
        <p:spPr>
          <a:xfrm>
            <a:off x="5955699" y="2194560"/>
            <a:ext cx="4554300" cy="575100"/>
          </a:xfrm>
          <a:prstGeom prst="rect">
            <a:avLst/>
          </a:prstGeom>
          <a:noFill/>
          <a:ln>
            <a:noFill/>
          </a:ln>
        </p:spPr>
        <p:txBody>
          <a:bodyPr anchorCtr="0" anchor="t" bIns="60925" lIns="121900" spcFirstLastPara="1" rIns="121900" wrap="square" tIns="60925">
            <a:noAutofit/>
          </a:bodyPr>
          <a:lstStyle>
            <a:lvl1pPr indent="-228600" lvl="0" marL="457200" algn="ctr">
              <a:lnSpc>
                <a:spcPct val="90000"/>
              </a:lnSpc>
              <a:spcBef>
                <a:spcPts val="1300"/>
              </a:spcBef>
              <a:spcAft>
                <a:spcPts val="0"/>
              </a:spcAft>
              <a:buClr>
                <a:srgbClr val="0099DC"/>
              </a:buClr>
              <a:buSzPts val="2700"/>
              <a:buFont typeface="Arial"/>
              <a:buNone/>
              <a:defRPr b="1" sz="2700">
                <a:solidFill>
                  <a:srgbClr val="0099DC"/>
                </a:solidFill>
                <a:latin typeface="Arial"/>
                <a:ea typeface="Arial"/>
                <a:cs typeface="Arial"/>
                <a:sym typeface="Arial"/>
              </a:defRPr>
            </a:lvl1pPr>
            <a:lvl2pPr indent="-368300" lvl="1" marL="914400" algn="l">
              <a:lnSpc>
                <a:spcPct val="90000"/>
              </a:lnSpc>
              <a:spcBef>
                <a:spcPts val="700"/>
              </a:spcBef>
              <a:spcAft>
                <a:spcPts val="0"/>
              </a:spcAft>
              <a:buClr>
                <a:schemeClr val="dk2"/>
              </a:buClr>
              <a:buSzPts val="2200"/>
              <a:buChar char="–"/>
              <a:defRPr b="0" sz="2200">
                <a:solidFill>
                  <a:schemeClr val="dk2"/>
                </a:solidFill>
              </a:defRPr>
            </a:lvl2pPr>
            <a:lvl3pPr indent="-368300" lvl="2" marL="1371600" algn="l">
              <a:lnSpc>
                <a:spcPct val="90000"/>
              </a:lnSpc>
              <a:spcBef>
                <a:spcPts val="700"/>
              </a:spcBef>
              <a:spcAft>
                <a:spcPts val="0"/>
              </a:spcAft>
              <a:buClr>
                <a:schemeClr val="dk2"/>
              </a:buClr>
              <a:buSzPts val="2200"/>
              <a:buChar char="•"/>
              <a:defRPr b="0" sz="2200">
                <a:solidFill>
                  <a:schemeClr val="dk2"/>
                </a:solidFill>
              </a:defRPr>
            </a:lvl3pPr>
            <a:lvl4pPr indent="-368300" lvl="3" marL="1828800" algn="l">
              <a:lnSpc>
                <a:spcPct val="90000"/>
              </a:lnSpc>
              <a:spcBef>
                <a:spcPts val="700"/>
              </a:spcBef>
              <a:spcAft>
                <a:spcPts val="0"/>
              </a:spcAft>
              <a:buClr>
                <a:schemeClr val="dk2"/>
              </a:buClr>
              <a:buSzPts val="2200"/>
              <a:buChar char="–"/>
              <a:defRPr b="0" sz="2200">
                <a:solidFill>
                  <a:schemeClr val="dk2"/>
                </a:solidFill>
              </a:defRPr>
            </a:lvl4pPr>
            <a:lvl5pPr indent="-368300" lvl="4" marL="2286000" algn="l">
              <a:lnSpc>
                <a:spcPct val="90000"/>
              </a:lnSpc>
              <a:spcBef>
                <a:spcPts val="700"/>
              </a:spcBef>
              <a:spcAft>
                <a:spcPts val="0"/>
              </a:spcAft>
              <a:buClr>
                <a:schemeClr val="dk2"/>
              </a:buClr>
              <a:buSzPts val="2200"/>
              <a:buChar char="»"/>
              <a:defRPr b="0" sz="2200">
                <a:solidFill>
                  <a:schemeClr val="dk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94" name="Google Shape;94;g374a0c744f6_1_221"/>
          <p:cNvSpPr txBox="1"/>
          <p:nvPr>
            <p:ph idx="8" type="body"/>
          </p:nvPr>
        </p:nvSpPr>
        <p:spPr>
          <a:xfrm>
            <a:off x="11254259" y="2194560"/>
            <a:ext cx="4586400" cy="575100"/>
          </a:xfrm>
          <a:prstGeom prst="rect">
            <a:avLst/>
          </a:prstGeom>
          <a:noFill/>
          <a:ln>
            <a:noFill/>
          </a:ln>
        </p:spPr>
        <p:txBody>
          <a:bodyPr anchorCtr="0" anchor="t" bIns="60925" lIns="121900" spcFirstLastPara="1" rIns="121900" wrap="square" tIns="60925">
            <a:noAutofit/>
          </a:bodyPr>
          <a:lstStyle>
            <a:lvl1pPr indent="-228600" lvl="0" marL="457200" algn="ctr">
              <a:lnSpc>
                <a:spcPct val="90000"/>
              </a:lnSpc>
              <a:spcBef>
                <a:spcPts val="1300"/>
              </a:spcBef>
              <a:spcAft>
                <a:spcPts val="0"/>
              </a:spcAft>
              <a:buClr>
                <a:srgbClr val="0099DC"/>
              </a:buClr>
              <a:buSzPts val="2700"/>
              <a:buFont typeface="Arial"/>
              <a:buNone/>
              <a:defRPr b="1" sz="2700">
                <a:solidFill>
                  <a:srgbClr val="0099DC"/>
                </a:solidFill>
                <a:latin typeface="Arial"/>
                <a:ea typeface="Arial"/>
                <a:cs typeface="Arial"/>
                <a:sym typeface="Arial"/>
              </a:defRPr>
            </a:lvl1pPr>
            <a:lvl2pPr indent="-368300" lvl="1" marL="914400" algn="l">
              <a:lnSpc>
                <a:spcPct val="90000"/>
              </a:lnSpc>
              <a:spcBef>
                <a:spcPts val="700"/>
              </a:spcBef>
              <a:spcAft>
                <a:spcPts val="0"/>
              </a:spcAft>
              <a:buClr>
                <a:schemeClr val="dk2"/>
              </a:buClr>
              <a:buSzPts val="2200"/>
              <a:buChar char="–"/>
              <a:defRPr b="0" sz="2200">
                <a:solidFill>
                  <a:schemeClr val="dk2"/>
                </a:solidFill>
              </a:defRPr>
            </a:lvl2pPr>
            <a:lvl3pPr indent="-368300" lvl="2" marL="1371600" algn="l">
              <a:lnSpc>
                <a:spcPct val="90000"/>
              </a:lnSpc>
              <a:spcBef>
                <a:spcPts val="700"/>
              </a:spcBef>
              <a:spcAft>
                <a:spcPts val="0"/>
              </a:spcAft>
              <a:buClr>
                <a:schemeClr val="dk2"/>
              </a:buClr>
              <a:buSzPts val="2200"/>
              <a:buChar char="•"/>
              <a:defRPr b="0" sz="2200">
                <a:solidFill>
                  <a:schemeClr val="dk2"/>
                </a:solidFill>
              </a:defRPr>
            </a:lvl3pPr>
            <a:lvl4pPr indent="-368300" lvl="3" marL="1828800" algn="l">
              <a:lnSpc>
                <a:spcPct val="90000"/>
              </a:lnSpc>
              <a:spcBef>
                <a:spcPts val="700"/>
              </a:spcBef>
              <a:spcAft>
                <a:spcPts val="0"/>
              </a:spcAft>
              <a:buClr>
                <a:schemeClr val="dk2"/>
              </a:buClr>
              <a:buSzPts val="2200"/>
              <a:buChar char="–"/>
              <a:defRPr b="0" sz="2200">
                <a:solidFill>
                  <a:schemeClr val="dk2"/>
                </a:solidFill>
              </a:defRPr>
            </a:lvl4pPr>
            <a:lvl5pPr indent="-368300" lvl="4" marL="2286000" algn="l">
              <a:lnSpc>
                <a:spcPct val="90000"/>
              </a:lnSpc>
              <a:spcBef>
                <a:spcPts val="700"/>
              </a:spcBef>
              <a:spcAft>
                <a:spcPts val="0"/>
              </a:spcAft>
              <a:buClr>
                <a:schemeClr val="dk2"/>
              </a:buClr>
              <a:buSzPts val="2200"/>
              <a:buChar char="»"/>
              <a:defRPr b="0" sz="2200">
                <a:solidFill>
                  <a:schemeClr val="dk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g36945996f9d_0_116"/>
          <p:cNvSpPr txBox="1"/>
          <p:nvPr>
            <p:ph type="ctrTitle"/>
          </p:nvPr>
        </p:nvSpPr>
        <p:spPr>
          <a:xfrm>
            <a:off x="609600" y="1893711"/>
            <a:ext cx="6908700" cy="13068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97" name="Google Shape;97;g36945996f9d_0_116"/>
          <p:cNvSpPr txBox="1"/>
          <p:nvPr>
            <p:ph idx="1" type="subTitle"/>
          </p:nvPr>
        </p:nvSpPr>
        <p:spPr>
          <a:xfrm>
            <a:off x="1219200" y="3454400"/>
            <a:ext cx="5689500" cy="1557900"/>
          </a:xfrm>
          <a:prstGeom prst="rect">
            <a:avLst/>
          </a:prstGeom>
          <a:noFill/>
          <a:ln>
            <a:noFill/>
          </a:ln>
        </p:spPr>
        <p:txBody>
          <a:bodyPr anchorCtr="0" anchor="t" bIns="40625" lIns="81275" spcFirstLastPara="1" rIns="81275" wrap="square" tIns="40625">
            <a:normAutofit/>
          </a:bodyPr>
          <a:lstStyle>
            <a:lvl1pPr lvl="0" algn="ctr">
              <a:lnSpc>
                <a:spcPct val="100000"/>
              </a:lnSpc>
              <a:spcBef>
                <a:spcPts val="600"/>
              </a:spcBef>
              <a:spcAft>
                <a:spcPts val="0"/>
              </a:spcAft>
              <a:buClr>
                <a:srgbClr val="888888"/>
              </a:buClr>
              <a:buSzPts val="2800"/>
              <a:buNone/>
              <a:defRPr>
                <a:solidFill>
                  <a:srgbClr val="888888"/>
                </a:solidFill>
              </a:defRPr>
            </a:lvl1pPr>
            <a:lvl2pPr lvl="1" algn="ctr">
              <a:lnSpc>
                <a:spcPct val="100000"/>
              </a:lnSpc>
              <a:spcBef>
                <a:spcPts val="500"/>
              </a:spcBef>
              <a:spcAft>
                <a:spcPts val="0"/>
              </a:spcAft>
              <a:buClr>
                <a:srgbClr val="888888"/>
              </a:buClr>
              <a:buSzPts val="2500"/>
              <a:buNone/>
              <a:defRPr>
                <a:solidFill>
                  <a:srgbClr val="888888"/>
                </a:solidFill>
              </a:defRPr>
            </a:lvl2pPr>
            <a:lvl3pPr lvl="2" algn="ctr">
              <a:lnSpc>
                <a:spcPct val="100000"/>
              </a:lnSpc>
              <a:spcBef>
                <a:spcPts val="400"/>
              </a:spcBef>
              <a:spcAft>
                <a:spcPts val="0"/>
              </a:spcAft>
              <a:buClr>
                <a:srgbClr val="888888"/>
              </a:buClr>
              <a:buSzPts val="2100"/>
              <a:buNone/>
              <a:defRPr>
                <a:solidFill>
                  <a:srgbClr val="888888"/>
                </a:solidFill>
              </a:defRPr>
            </a:lvl3pPr>
            <a:lvl4pPr lvl="3" algn="ctr">
              <a:lnSpc>
                <a:spcPct val="100000"/>
              </a:lnSpc>
              <a:spcBef>
                <a:spcPts val="400"/>
              </a:spcBef>
              <a:spcAft>
                <a:spcPts val="0"/>
              </a:spcAft>
              <a:buClr>
                <a:srgbClr val="888888"/>
              </a:buClr>
              <a:buSzPts val="1800"/>
              <a:buNone/>
              <a:defRPr>
                <a:solidFill>
                  <a:srgbClr val="888888"/>
                </a:solidFill>
              </a:defRPr>
            </a:lvl4pPr>
            <a:lvl5pPr lvl="4" algn="ctr">
              <a:lnSpc>
                <a:spcPct val="100000"/>
              </a:lnSpc>
              <a:spcBef>
                <a:spcPts val="4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1800"/>
              <a:buNone/>
              <a:defRPr>
                <a:solidFill>
                  <a:srgbClr val="888888"/>
                </a:solidFill>
              </a:defRPr>
            </a:lvl6pPr>
            <a:lvl7pPr lvl="6" algn="ctr">
              <a:lnSpc>
                <a:spcPct val="100000"/>
              </a:lnSpc>
              <a:spcBef>
                <a:spcPts val="400"/>
              </a:spcBef>
              <a:spcAft>
                <a:spcPts val="0"/>
              </a:spcAft>
              <a:buClr>
                <a:srgbClr val="888888"/>
              </a:buClr>
              <a:buSzPts val="1800"/>
              <a:buNone/>
              <a:defRPr>
                <a:solidFill>
                  <a:srgbClr val="888888"/>
                </a:solidFill>
              </a:defRPr>
            </a:lvl7pPr>
            <a:lvl8pPr lvl="7" algn="ctr">
              <a:lnSpc>
                <a:spcPct val="100000"/>
              </a:lnSpc>
              <a:spcBef>
                <a:spcPts val="400"/>
              </a:spcBef>
              <a:spcAft>
                <a:spcPts val="0"/>
              </a:spcAft>
              <a:buClr>
                <a:srgbClr val="888888"/>
              </a:buClr>
              <a:buSzPts val="1800"/>
              <a:buNone/>
              <a:defRPr>
                <a:solidFill>
                  <a:srgbClr val="888888"/>
                </a:solidFill>
              </a:defRPr>
            </a:lvl8pPr>
            <a:lvl9pPr lvl="8" algn="ctr">
              <a:lnSpc>
                <a:spcPct val="100000"/>
              </a:lnSpc>
              <a:spcBef>
                <a:spcPts val="400"/>
              </a:spcBef>
              <a:spcAft>
                <a:spcPts val="0"/>
              </a:spcAft>
              <a:buClr>
                <a:srgbClr val="888888"/>
              </a:buClr>
              <a:buSzPts val="1800"/>
              <a:buNone/>
              <a:defRPr>
                <a:solidFill>
                  <a:srgbClr val="888888"/>
                </a:solidFill>
              </a:defRPr>
            </a:lvl9pPr>
          </a:lstStyle>
          <a:p/>
        </p:txBody>
      </p:sp>
      <p:sp>
        <p:nvSpPr>
          <p:cNvPr id="98" name="Google Shape;98;g36945996f9d_0_116"/>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99" name="Google Shape;99;g36945996f9d_0_116"/>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0" name="Google Shape;100;g36945996f9d_0_116"/>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g36945996f9d_0_122"/>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3" name="Google Shape;103;g36945996f9d_0_122"/>
          <p:cNvSpPr txBox="1"/>
          <p:nvPr>
            <p:ph idx="1" type="body"/>
          </p:nvPr>
        </p:nvSpPr>
        <p:spPr>
          <a:xfrm>
            <a:off x="406400" y="1422400"/>
            <a:ext cx="7315200" cy="4023300"/>
          </a:xfrm>
          <a:prstGeom prst="rect">
            <a:avLst/>
          </a:prstGeom>
          <a:noFill/>
          <a:ln>
            <a:noFill/>
          </a:ln>
        </p:spPr>
        <p:txBody>
          <a:bodyPr anchorCtr="0" anchor="t" bIns="40625" lIns="81275" spcFirstLastPara="1" rIns="81275" wrap="square" tIns="40625">
            <a:normAutofit/>
          </a:bodyPr>
          <a:lstStyle>
            <a:lvl1pPr indent="-330200" lvl="0" marL="457200" algn="l">
              <a:lnSpc>
                <a:spcPct val="100000"/>
              </a:lnSpc>
              <a:spcBef>
                <a:spcPts val="300"/>
              </a:spcBef>
              <a:spcAft>
                <a:spcPts val="0"/>
              </a:spcAft>
              <a:buClr>
                <a:schemeClr val="dk1"/>
              </a:buClr>
              <a:buSzPts val="1600"/>
              <a:buChar char="•"/>
              <a:defRPr/>
            </a:lvl1pPr>
            <a:lvl2pPr indent="-330200" lvl="1" marL="914400" algn="l">
              <a:lnSpc>
                <a:spcPct val="100000"/>
              </a:lnSpc>
              <a:spcBef>
                <a:spcPts val="300"/>
              </a:spcBef>
              <a:spcAft>
                <a:spcPts val="0"/>
              </a:spcAft>
              <a:buClr>
                <a:schemeClr val="dk1"/>
              </a:buClr>
              <a:buSzPts val="1600"/>
              <a:buChar char="–"/>
              <a:defRPr/>
            </a:lvl2pPr>
            <a:lvl3pPr indent="-330200" lvl="2" marL="1371600" algn="l">
              <a:lnSpc>
                <a:spcPct val="100000"/>
              </a:lnSpc>
              <a:spcBef>
                <a:spcPts val="300"/>
              </a:spcBef>
              <a:spcAft>
                <a:spcPts val="0"/>
              </a:spcAft>
              <a:buClr>
                <a:schemeClr val="dk1"/>
              </a:buClr>
              <a:buSzPts val="1600"/>
              <a:buChar char="•"/>
              <a:defRPr/>
            </a:lvl3pPr>
            <a:lvl4pPr indent="-330200" lvl="3" marL="1828800" algn="l">
              <a:lnSpc>
                <a:spcPct val="100000"/>
              </a:lnSpc>
              <a:spcBef>
                <a:spcPts val="300"/>
              </a:spcBef>
              <a:spcAft>
                <a:spcPts val="0"/>
              </a:spcAft>
              <a:buClr>
                <a:schemeClr val="dk1"/>
              </a:buClr>
              <a:buSzPts val="1600"/>
              <a:buChar char="–"/>
              <a:defRPr/>
            </a:lvl4pPr>
            <a:lvl5pPr indent="-330200" lvl="4" marL="2286000" algn="l">
              <a:lnSpc>
                <a:spcPct val="100000"/>
              </a:lnSpc>
              <a:spcBef>
                <a:spcPts val="300"/>
              </a:spcBef>
              <a:spcAft>
                <a:spcPts val="0"/>
              </a:spcAft>
              <a:buClr>
                <a:schemeClr val="dk1"/>
              </a:buClr>
              <a:buSzPts val="1600"/>
              <a:buChar char="»"/>
              <a:defRPr/>
            </a:lvl5pPr>
            <a:lvl6pPr indent="-330200" lvl="5" marL="2743200" algn="l">
              <a:lnSpc>
                <a:spcPct val="100000"/>
              </a:lnSpc>
              <a:spcBef>
                <a:spcPts val="300"/>
              </a:spcBef>
              <a:spcAft>
                <a:spcPts val="0"/>
              </a:spcAft>
              <a:buClr>
                <a:schemeClr val="dk1"/>
              </a:buClr>
              <a:buSzPts val="1600"/>
              <a:buChar char="•"/>
              <a:defRPr/>
            </a:lvl6pPr>
            <a:lvl7pPr indent="-330200" lvl="6" marL="3200400" algn="l">
              <a:lnSpc>
                <a:spcPct val="100000"/>
              </a:lnSpc>
              <a:spcBef>
                <a:spcPts val="300"/>
              </a:spcBef>
              <a:spcAft>
                <a:spcPts val="0"/>
              </a:spcAft>
              <a:buClr>
                <a:schemeClr val="dk1"/>
              </a:buClr>
              <a:buSzPts val="1600"/>
              <a:buChar char="•"/>
              <a:defRPr/>
            </a:lvl7pPr>
            <a:lvl8pPr indent="-330200" lvl="7" marL="3657600" algn="l">
              <a:lnSpc>
                <a:spcPct val="100000"/>
              </a:lnSpc>
              <a:spcBef>
                <a:spcPts val="300"/>
              </a:spcBef>
              <a:spcAft>
                <a:spcPts val="0"/>
              </a:spcAft>
              <a:buClr>
                <a:schemeClr val="dk1"/>
              </a:buClr>
              <a:buSzPts val="1600"/>
              <a:buChar char="•"/>
              <a:defRPr/>
            </a:lvl8pPr>
            <a:lvl9pPr indent="-330200" lvl="8" marL="4114800" algn="l">
              <a:lnSpc>
                <a:spcPct val="100000"/>
              </a:lnSpc>
              <a:spcBef>
                <a:spcPts val="300"/>
              </a:spcBef>
              <a:spcAft>
                <a:spcPts val="0"/>
              </a:spcAft>
              <a:buClr>
                <a:schemeClr val="dk1"/>
              </a:buClr>
              <a:buSzPts val="1600"/>
              <a:buChar char="•"/>
              <a:defRPr/>
            </a:lvl9pPr>
          </a:lstStyle>
          <a:p/>
        </p:txBody>
      </p:sp>
      <p:sp>
        <p:nvSpPr>
          <p:cNvPr id="104" name="Google Shape;104;g36945996f9d_0_122"/>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5" name="Google Shape;105;g36945996f9d_0_122"/>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6" name="Google Shape;106;g36945996f9d_0_122"/>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500">
  <p:cSld name="Bottom 500">
    <p:spTree>
      <p:nvGrpSpPr>
        <p:cNvPr id="15" name="Shape 15"/>
        <p:cNvGrpSpPr/>
        <p:nvPr/>
      </p:nvGrpSpPr>
      <p:grpSpPr>
        <a:xfrm>
          <a:off x="0" y="0"/>
          <a:ext cx="0" cy="0"/>
          <a:chOff x="0" y="0"/>
          <a:chExt cx="0" cy="0"/>
        </a:xfrm>
      </p:grpSpPr>
      <p:sp>
        <p:nvSpPr>
          <p:cNvPr id="16" name="Google Shape;16;g3cc5c13b354_1_142"/>
          <p:cNvSpPr/>
          <p:nvPr>
            <p:ph idx="2" type="pic"/>
          </p:nvPr>
        </p:nvSpPr>
        <p:spPr>
          <a:xfrm>
            <a:off x="-49884" y="-685424"/>
            <a:ext cx="16355700" cy="12266700"/>
          </a:xfrm>
          <a:prstGeom prst="rect">
            <a:avLst/>
          </a:prstGeom>
          <a:noFill/>
          <a:ln>
            <a:noFill/>
          </a:ln>
        </p:spPr>
      </p:sp>
      <p:sp>
        <p:nvSpPr>
          <p:cNvPr id="17" name="Google Shape;17;g3cc5c13b354_1_142"/>
          <p:cNvSpPr txBox="1"/>
          <p:nvPr>
            <p:ph idx="1" type="body"/>
          </p:nvPr>
        </p:nvSpPr>
        <p:spPr>
          <a:xfrm>
            <a:off x="846667" y="2116667"/>
            <a:ext cx="14562600" cy="2510100"/>
          </a:xfrm>
          <a:prstGeom prst="rect">
            <a:avLst/>
          </a:prstGeom>
          <a:noFill/>
          <a:ln>
            <a:noFill/>
          </a:ln>
        </p:spPr>
        <p:txBody>
          <a:bodyPr anchorCtr="0" anchor="t" bIns="0" lIns="0" spcFirstLastPara="1" rIns="0" wrap="square" tIns="0">
            <a:normAutofit/>
          </a:bodyPr>
          <a:lstStyle>
            <a:lvl1pPr indent="-438150" lvl="0" marL="457200" algn="l">
              <a:lnSpc>
                <a:spcPct val="100000"/>
              </a:lnSpc>
              <a:spcBef>
                <a:spcPts val="2000"/>
              </a:spcBef>
              <a:spcAft>
                <a:spcPts val="0"/>
              </a:spcAft>
              <a:buClr>
                <a:srgbClr val="000000"/>
              </a:buClr>
              <a:buSzPts val="3300"/>
              <a:buFont typeface="Helvetica Neue"/>
              <a:buChar char="•"/>
              <a:defRPr b="1" sz="3700">
                <a:latin typeface="Helvetica Neue"/>
                <a:ea typeface="Helvetica Neue"/>
                <a:cs typeface="Helvetica Neue"/>
                <a:sym typeface="Helvetica Neue"/>
              </a:defRPr>
            </a:lvl1pPr>
            <a:lvl2pPr indent="-412750" lvl="1" marL="914400" algn="l">
              <a:lnSpc>
                <a:spcPct val="100000"/>
              </a:lnSpc>
              <a:spcBef>
                <a:spcPts val="2000"/>
              </a:spcBef>
              <a:spcAft>
                <a:spcPts val="0"/>
              </a:spcAft>
              <a:buClr>
                <a:srgbClr val="000000"/>
              </a:buClr>
              <a:buSzPts val="2900"/>
              <a:buFont typeface="Helvetica Neue"/>
              <a:buChar char="‣"/>
              <a:defRPr b="1" sz="3300">
                <a:latin typeface="Helvetica Neue"/>
                <a:ea typeface="Helvetica Neue"/>
                <a:cs typeface="Helvetica Neue"/>
                <a:sym typeface="Helvetica Neue"/>
              </a:defRPr>
            </a:lvl2pPr>
            <a:lvl3pPr indent="-400050" lvl="2" marL="1371600" algn="l">
              <a:lnSpc>
                <a:spcPct val="100000"/>
              </a:lnSpc>
              <a:spcBef>
                <a:spcPts val="2000"/>
              </a:spcBef>
              <a:spcAft>
                <a:spcPts val="0"/>
              </a:spcAft>
              <a:buClr>
                <a:srgbClr val="000000"/>
              </a:buClr>
              <a:buSzPts val="2700"/>
              <a:buFont typeface="Helvetica Neue"/>
              <a:buChar char="-"/>
              <a:defRPr b="1" sz="3000">
                <a:latin typeface="Helvetica Neue"/>
                <a:ea typeface="Helvetica Neue"/>
                <a:cs typeface="Helvetica Neue"/>
                <a:sym typeface="Helvetica Neue"/>
              </a:defRPr>
            </a:lvl3pPr>
            <a:lvl4pPr indent="-381000" lvl="3" marL="1828800" algn="l">
              <a:lnSpc>
                <a:spcPct val="100000"/>
              </a:lnSpc>
              <a:spcBef>
                <a:spcPts val="2000"/>
              </a:spcBef>
              <a:spcAft>
                <a:spcPts val="0"/>
              </a:spcAft>
              <a:buClr>
                <a:srgbClr val="000000"/>
              </a:buClr>
              <a:buSzPts val="2400"/>
              <a:buFont typeface="Helvetica Neue"/>
              <a:buChar char="•"/>
              <a:defRPr b="1" sz="2700">
                <a:latin typeface="Helvetica Neue"/>
                <a:ea typeface="Helvetica Neue"/>
                <a:cs typeface="Helvetica Neue"/>
                <a:sym typeface="Helvetica Neue"/>
              </a:defRPr>
            </a:lvl4pPr>
            <a:lvl5pPr indent="-355600" lvl="4" marL="2286000" algn="l">
              <a:lnSpc>
                <a:spcPct val="100000"/>
              </a:lnSpc>
              <a:spcBef>
                <a:spcPts val="2000"/>
              </a:spcBef>
              <a:spcAft>
                <a:spcPts val="0"/>
              </a:spcAft>
              <a:buClr>
                <a:srgbClr val="000000"/>
              </a:buClr>
              <a:buSzPts val="2000"/>
              <a:buFont typeface="Helvetica Neue"/>
              <a:buChar char="‣"/>
              <a:defRPr b="1" sz="2300">
                <a:latin typeface="Helvetica Neue"/>
                <a:ea typeface="Helvetica Neue"/>
                <a:cs typeface="Helvetica Neue"/>
                <a:sym typeface="Helvetica Neue"/>
              </a:defRPr>
            </a:lvl5pPr>
            <a:lvl6pPr indent="-311150" lvl="5" marL="2743200" algn="l">
              <a:lnSpc>
                <a:spcPct val="100000"/>
              </a:lnSpc>
              <a:spcBef>
                <a:spcPts val="3900"/>
              </a:spcBef>
              <a:spcAft>
                <a:spcPts val="0"/>
              </a:spcAft>
              <a:buClr>
                <a:srgbClr val="000000"/>
              </a:buClr>
              <a:buSzPts val="1300"/>
              <a:buChar char="•"/>
              <a:defRPr/>
            </a:lvl6pPr>
            <a:lvl7pPr indent="-311150" lvl="6" marL="3200400" algn="l">
              <a:lnSpc>
                <a:spcPct val="100000"/>
              </a:lnSpc>
              <a:spcBef>
                <a:spcPts val="3900"/>
              </a:spcBef>
              <a:spcAft>
                <a:spcPts val="0"/>
              </a:spcAft>
              <a:buClr>
                <a:srgbClr val="000000"/>
              </a:buClr>
              <a:buSzPts val="1300"/>
              <a:buChar char="•"/>
              <a:defRPr/>
            </a:lvl7pPr>
            <a:lvl8pPr indent="-311150" lvl="7" marL="3657600" algn="l">
              <a:lnSpc>
                <a:spcPct val="100000"/>
              </a:lnSpc>
              <a:spcBef>
                <a:spcPts val="3900"/>
              </a:spcBef>
              <a:spcAft>
                <a:spcPts val="0"/>
              </a:spcAft>
              <a:buClr>
                <a:srgbClr val="000000"/>
              </a:buClr>
              <a:buSzPts val="1300"/>
              <a:buChar char="•"/>
              <a:defRPr/>
            </a:lvl8pPr>
            <a:lvl9pPr indent="-311150" lvl="8" marL="4114800" algn="l">
              <a:lnSpc>
                <a:spcPct val="100000"/>
              </a:lnSpc>
              <a:spcBef>
                <a:spcPts val="3900"/>
              </a:spcBef>
              <a:spcAft>
                <a:spcPts val="0"/>
              </a:spcAft>
              <a:buClr>
                <a:srgbClr val="000000"/>
              </a:buClr>
              <a:buSzPts val="1300"/>
              <a:buChar char="•"/>
              <a:defRPr/>
            </a:lvl9pPr>
          </a:lstStyle>
          <a:p/>
        </p:txBody>
      </p:sp>
      <p:sp>
        <p:nvSpPr>
          <p:cNvPr id="18" name="Google Shape;18;g3cc5c13b354_1_142"/>
          <p:cNvSpPr txBox="1"/>
          <p:nvPr>
            <p:ph type="title"/>
          </p:nvPr>
        </p:nvSpPr>
        <p:spPr>
          <a:xfrm>
            <a:off x="846667" y="846667"/>
            <a:ext cx="14562600" cy="985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8DC63F"/>
              </a:buClr>
              <a:buSzPts val="5300"/>
              <a:buFont typeface="Helvetica Neue"/>
              <a:buNone/>
              <a:defRPr b="1" sz="60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100"/>
              <a:buNone/>
              <a:defRPr/>
            </a:lvl2pPr>
            <a:lvl3pPr lvl="2" algn="ctr">
              <a:lnSpc>
                <a:spcPct val="100000"/>
              </a:lnSpc>
              <a:spcBef>
                <a:spcPts val="0"/>
              </a:spcBef>
              <a:spcAft>
                <a:spcPts val="0"/>
              </a:spcAft>
              <a:buClr>
                <a:srgbClr val="000000"/>
              </a:buClr>
              <a:buSzPts val="1100"/>
              <a:buNone/>
              <a:defRPr/>
            </a:lvl3pPr>
            <a:lvl4pPr lvl="3" algn="ctr">
              <a:lnSpc>
                <a:spcPct val="100000"/>
              </a:lnSpc>
              <a:spcBef>
                <a:spcPts val="0"/>
              </a:spcBef>
              <a:spcAft>
                <a:spcPts val="0"/>
              </a:spcAft>
              <a:buClr>
                <a:srgbClr val="000000"/>
              </a:buClr>
              <a:buSzPts val="1100"/>
              <a:buNone/>
              <a:defRPr/>
            </a:lvl4pPr>
            <a:lvl5pPr lvl="4" algn="ctr">
              <a:lnSpc>
                <a:spcPct val="100000"/>
              </a:lnSpc>
              <a:spcBef>
                <a:spcPts val="0"/>
              </a:spcBef>
              <a:spcAft>
                <a:spcPts val="0"/>
              </a:spcAft>
              <a:buClr>
                <a:srgbClr val="000000"/>
              </a:buClr>
              <a:buSzPts val="1100"/>
              <a:buNone/>
              <a:defRPr/>
            </a:lvl5pPr>
            <a:lvl6pPr lvl="5" algn="ctr">
              <a:lnSpc>
                <a:spcPct val="100000"/>
              </a:lnSpc>
              <a:spcBef>
                <a:spcPts val="0"/>
              </a:spcBef>
              <a:spcAft>
                <a:spcPts val="0"/>
              </a:spcAft>
              <a:buClr>
                <a:srgbClr val="000000"/>
              </a:buClr>
              <a:buSzPts val="1100"/>
              <a:buNone/>
              <a:defRPr/>
            </a:lvl6pPr>
            <a:lvl7pPr lvl="6" algn="ctr">
              <a:lnSpc>
                <a:spcPct val="100000"/>
              </a:lnSpc>
              <a:spcBef>
                <a:spcPts val="0"/>
              </a:spcBef>
              <a:spcAft>
                <a:spcPts val="0"/>
              </a:spcAft>
              <a:buClr>
                <a:srgbClr val="000000"/>
              </a:buClr>
              <a:buSzPts val="1100"/>
              <a:buNone/>
              <a:defRPr/>
            </a:lvl7pPr>
            <a:lvl8pPr lvl="7" algn="ctr">
              <a:lnSpc>
                <a:spcPct val="100000"/>
              </a:lnSpc>
              <a:spcBef>
                <a:spcPts val="0"/>
              </a:spcBef>
              <a:spcAft>
                <a:spcPts val="0"/>
              </a:spcAft>
              <a:buClr>
                <a:srgbClr val="000000"/>
              </a:buClr>
              <a:buSzPts val="1100"/>
              <a:buNone/>
              <a:defRPr/>
            </a:lvl8pPr>
            <a:lvl9pPr lvl="8" algn="ctr">
              <a:lnSpc>
                <a:spcPct val="100000"/>
              </a:lnSpc>
              <a:spcBef>
                <a:spcPts val="0"/>
              </a:spcBef>
              <a:spcAft>
                <a:spcPts val="0"/>
              </a:spcAft>
              <a:buClr>
                <a:srgbClr val="000000"/>
              </a:buClr>
              <a:buSzPts val="1100"/>
              <a:buNone/>
              <a:defRPr/>
            </a:lvl9pPr>
          </a:lstStyle>
          <a:p/>
        </p:txBody>
      </p:sp>
      <p:sp>
        <p:nvSpPr>
          <p:cNvPr id="19" name="Google Shape;19;g3cc5c13b354_1_142"/>
          <p:cNvSpPr txBox="1"/>
          <p:nvPr>
            <p:ph idx="3" type="body"/>
          </p:nvPr>
        </p:nvSpPr>
        <p:spPr>
          <a:xfrm>
            <a:off x="0" y="0"/>
            <a:ext cx="16256100" cy="635100"/>
          </a:xfrm>
          <a:prstGeom prst="rect">
            <a:avLst/>
          </a:prstGeom>
          <a:noFill/>
          <a:ln>
            <a:noFill/>
          </a:ln>
        </p:spPr>
        <p:txBody>
          <a:bodyPr anchorCtr="0" anchor="ctr" bIns="30100" lIns="30100" spcFirstLastPara="1" rIns="30100" wrap="square" tIns="30100">
            <a:normAutofit/>
          </a:bodyPr>
          <a:lstStyle>
            <a:lvl1pPr indent="-311150" lvl="0" marL="457200" algn="l">
              <a:lnSpc>
                <a:spcPct val="100000"/>
              </a:lnSpc>
              <a:spcBef>
                <a:spcPts val="3900"/>
              </a:spcBef>
              <a:spcAft>
                <a:spcPts val="0"/>
              </a:spcAft>
              <a:buClr>
                <a:srgbClr val="000000"/>
              </a:buClr>
              <a:buSzPts val="1300"/>
              <a:buChar char="•"/>
              <a:defRPr/>
            </a:lvl1pPr>
            <a:lvl2pPr indent="-311150" lvl="1" marL="914400" algn="l">
              <a:lnSpc>
                <a:spcPct val="100000"/>
              </a:lnSpc>
              <a:spcBef>
                <a:spcPts val="3900"/>
              </a:spcBef>
              <a:spcAft>
                <a:spcPts val="0"/>
              </a:spcAft>
              <a:buClr>
                <a:srgbClr val="000000"/>
              </a:buClr>
              <a:buSzPts val="1300"/>
              <a:buChar char="•"/>
              <a:defRPr/>
            </a:lvl2pPr>
            <a:lvl3pPr indent="-311150" lvl="2" marL="1371600" algn="l">
              <a:lnSpc>
                <a:spcPct val="100000"/>
              </a:lnSpc>
              <a:spcBef>
                <a:spcPts val="3900"/>
              </a:spcBef>
              <a:spcAft>
                <a:spcPts val="0"/>
              </a:spcAft>
              <a:buClr>
                <a:srgbClr val="000000"/>
              </a:buClr>
              <a:buSzPts val="1300"/>
              <a:buChar char="•"/>
              <a:defRPr/>
            </a:lvl3pPr>
            <a:lvl4pPr indent="-311150" lvl="3" marL="1828800" algn="l">
              <a:lnSpc>
                <a:spcPct val="100000"/>
              </a:lnSpc>
              <a:spcBef>
                <a:spcPts val="3900"/>
              </a:spcBef>
              <a:spcAft>
                <a:spcPts val="0"/>
              </a:spcAft>
              <a:buClr>
                <a:srgbClr val="000000"/>
              </a:buClr>
              <a:buSzPts val="1300"/>
              <a:buChar char="•"/>
              <a:defRPr/>
            </a:lvl4pPr>
            <a:lvl5pPr indent="-311150" lvl="4" marL="2286000" algn="l">
              <a:lnSpc>
                <a:spcPct val="100000"/>
              </a:lnSpc>
              <a:spcBef>
                <a:spcPts val="3900"/>
              </a:spcBef>
              <a:spcAft>
                <a:spcPts val="0"/>
              </a:spcAft>
              <a:buClr>
                <a:srgbClr val="000000"/>
              </a:buClr>
              <a:buSzPts val="1300"/>
              <a:buChar char="•"/>
              <a:defRPr/>
            </a:lvl5pPr>
            <a:lvl6pPr indent="-311150" lvl="5" marL="2743200" algn="l">
              <a:lnSpc>
                <a:spcPct val="100000"/>
              </a:lnSpc>
              <a:spcBef>
                <a:spcPts val="3900"/>
              </a:spcBef>
              <a:spcAft>
                <a:spcPts val="0"/>
              </a:spcAft>
              <a:buClr>
                <a:srgbClr val="000000"/>
              </a:buClr>
              <a:buSzPts val="1300"/>
              <a:buChar char="•"/>
              <a:defRPr/>
            </a:lvl6pPr>
            <a:lvl7pPr indent="-311150" lvl="6" marL="3200400" algn="l">
              <a:lnSpc>
                <a:spcPct val="100000"/>
              </a:lnSpc>
              <a:spcBef>
                <a:spcPts val="3900"/>
              </a:spcBef>
              <a:spcAft>
                <a:spcPts val="0"/>
              </a:spcAft>
              <a:buClr>
                <a:srgbClr val="000000"/>
              </a:buClr>
              <a:buSzPts val="1300"/>
              <a:buChar char="•"/>
              <a:defRPr/>
            </a:lvl7pPr>
            <a:lvl8pPr indent="-311150" lvl="7" marL="3657600" algn="l">
              <a:lnSpc>
                <a:spcPct val="100000"/>
              </a:lnSpc>
              <a:spcBef>
                <a:spcPts val="3900"/>
              </a:spcBef>
              <a:spcAft>
                <a:spcPts val="0"/>
              </a:spcAft>
              <a:buClr>
                <a:srgbClr val="000000"/>
              </a:buClr>
              <a:buSzPts val="1300"/>
              <a:buChar char="•"/>
              <a:defRPr/>
            </a:lvl8pPr>
            <a:lvl9pPr indent="-311150" lvl="8" marL="4114800" algn="l">
              <a:lnSpc>
                <a:spcPct val="100000"/>
              </a:lnSpc>
              <a:spcBef>
                <a:spcPts val="3900"/>
              </a:spcBef>
              <a:spcAft>
                <a:spcPts val="0"/>
              </a:spcAft>
              <a:buClr>
                <a:srgbClr val="000000"/>
              </a:buClr>
              <a:buSzPts val="1300"/>
              <a:buChar char="•"/>
              <a:defRPr/>
            </a:lvl9pPr>
          </a:lstStyle>
          <a:p/>
        </p:txBody>
      </p:sp>
      <p:sp>
        <p:nvSpPr>
          <p:cNvPr id="20" name="Google Shape;20;g3cc5c13b354_1_142"/>
          <p:cNvSpPr txBox="1"/>
          <p:nvPr>
            <p:ph idx="12" type="sldNum"/>
          </p:nvPr>
        </p:nvSpPr>
        <p:spPr>
          <a:xfrm>
            <a:off x="15828942" y="157780"/>
            <a:ext cx="302100" cy="307200"/>
          </a:xfrm>
          <a:prstGeom prst="rect">
            <a:avLst/>
          </a:prstGeom>
          <a:noFill/>
          <a:ln>
            <a:noFill/>
          </a:ln>
        </p:spPr>
        <p:txBody>
          <a:bodyPr anchorCtr="0" anchor="t" bIns="30100" lIns="30100" spcFirstLastPara="1" rIns="30100" wrap="square" tIns="30100">
            <a:spAutoFit/>
          </a:bodyPr>
          <a:lstStyle>
            <a:lvl1pPr indent="0" lvl="0"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4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g36945996f9d_0_128"/>
          <p:cNvSpPr txBox="1"/>
          <p:nvPr>
            <p:ph type="title"/>
          </p:nvPr>
        </p:nvSpPr>
        <p:spPr>
          <a:xfrm>
            <a:off x="642056" y="3917244"/>
            <a:ext cx="6908700" cy="1210800"/>
          </a:xfrm>
          <a:prstGeom prst="rect">
            <a:avLst/>
          </a:prstGeom>
          <a:noFill/>
          <a:ln>
            <a:noFill/>
          </a:ln>
        </p:spPr>
        <p:txBody>
          <a:bodyPr anchorCtr="0" anchor="t" bIns="40625" lIns="81275" spcFirstLastPara="1" rIns="81275" wrap="square" tIns="40625">
            <a:normAutofit/>
          </a:bodyPr>
          <a:lstStyle>
            <a:lvl1pPr lvl="0" algn="l">
              <a:lnSpc>
                <a:spcPct val="100000"/>
              </a:lnSpc>
              <a:spcBef>
                <a:spcPts val="0"/>
              </a:spcBef>
              <a:spcAft>
                <a:spcPts val="0"/>
              </a:spcAft>
              <a:buClr>
                <a:schemeClr val="dk1"/>
              </a:buClr>
              <a:buSzPts val="3600"/>
              <a:buFont typeface="Calibri"/>
              <a:buNone/>
              <a:defRPr b="1" sz="3600" cap="none"/>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09" name="Google Shape;109;g36945996f9d_0_128"/>
          <p:cNvSpPr txBox="1"/>
          <p:nvPr>
            <p:ph idx="1" type="body"/>
          </p:nvPr>
        </p:nvSpPr>
        <p:spPr>
          <a:xfrm>
            <a:off x="642056" y="2583745"/>
            <a:ext cx="6908700" cy="1333500"/>
          </a:xfrm>
          <a:prstGeom prst="rect">
            <a:avLst/>
          </a:prstGeom>
          <a:noFill/>
          <a:ln>
            <a:noFill/>
          </a:ln>
        </p:spPr>
        <p:txBody>
          <a:bodyPr anchorCtr="0" anchor="b" bIns="40625" lIns="81275" spcFirstLastPara="1" rIns="81275" wrap="square" tIns="40625">
            <a:normAutofit/>
          </a:bodyPr>
          <a:lstStyle>
            <a:lvl1pPr indent="-228600" lvl="0" marL="457200" algn="l">
              <a:lnSpc>
                <a:spcPct val="100000"/>
              </a:lnSpc>
              <a:spcBef>
                <a:spcPts val="400"/>
              </a:spcBef>
              <a:spcAft>
                <a:spcPts val="0"/>
              </a:spcAft>
              <a:buClr>
                <a:srgbClr val="888888"/>
              </a:buClr>
              <a:buSzPts val="1800"/>
              <a:buNone/>
              <a:defRPr sz="1800">
                <a:solidFill>
                  <a:srgbClr val="888888"/>
                </a:solidFill>
              </a:defRPr>
            </a:lvl1pPr>
            <a:lvl2pPr indent="-228600" lvl="1" marL="914400" algn="l">
              <a:lnSpc>
                <a:spcPct val="100000"/>
              </a:lnSpc>
              <a:spcBef>
                <a:spcPts val="300"/>
              </a:spcBef>
              <a:spcAft>
                <a:spcPts val="0"/>
              </a:spcAft>
              <a:buClr>
                <a:srgbClr val="888888"/>
              </a:buClr>
              <a:buSzPts val="1600"/>
              <a:buNone/>
              <a:defRPr sz="1600">
                <a:solidFill>
                  <a:srgbClr val="888888"/>
                </a:solidFill>
              </a:defRPr>
            </a:lvl2pPr>
            <a:lvl3pPr indent="-228600" lvl="2" marL="1371600" algn="l">
              <a:lnSpc>
                <a:spcPct val="100000"/>
              </a:lnSpc>
              <a:spcBef>
                <a:spcPts val="300"/>
              </a:spcBef>
              <a:spcAft>
                <a:spcPts val="0"/>
              </a:spcAft>
              <a:buClr>
                <a:srgbClr val="888888"/>
              </a:buClr>
              <a:buSzPts val="1400"/>
              <a:buNone/>
              <a:defRPr sz="1400">
                <a:solidFill>
                  <a:srgbClr val="888888"/>
                </a:solidFill>
              </a:defRPr>
            </a:lvl3pPr>
            <a:lvl4pPr indent="-228600" lvl="3" marL="1828800" algn="l">
              <a:lnSpc>
                <a:spcPct val="100000"/>
              </a:lnSpc>
              <a:spcBef>
                <a:spcPts val="200"/>
              </a:spcBef>
              <a:spcAft>
                <a:spcPts val="0"/>
              </a:spcAft>
              <a:buClr>
                <a:srgbClr val="888888"/>
              </a:buClr>
              <a:buSzPts val="1200"/>
              <a:buNone/>
              <a:defRPr sz="1200">
                <a:solidFill>
                  <a:srgbClr val="888888"/>
                </a:solidFill>
              </a:defRPr>
            </a:lvl4pPr>
            <a:lvl5pPr indent="-228600" lvl="4" marL="2286000" algn="l">
              <a:lnSpc>
                <a:spcPct val="100000"/>
              </a:lnSpc>
              <a:spcBef>
                <a:spcPts val="200"/>
              </a:spcBef>
              <a:spcAft>
                <a:spcPts val="0"/>
              </a:spcAft>
              <a:buClr>
                <a:srgbClr val="888888"/>
              </a:buClr>
              <a:buSzPts val="1200"/>
              <a:buNone/>
              <a:defRPr sz="1200">
                <a:solidFill>
                  <a:srgbClr val="888888"/>
                </a:solidFill>
              </a:defRPr>
            </a:lvl5pPr>
            <a:lvl6pPr indent="-228600" lvl="5" marL="2743200" algn="l">
              <a:lnSpc>
                <a:spcPct val="100000"/>
              </a:lnSpc>
              <a:spcBef>
                <a:spcPts val="200"/>
              </a:spcBef>
              <a:spcAft>
                <a:spcPts val="0"/>
              </a:spcAft>
              <a:buClr>
                <a:srgbClr val="888888"/>
              </a:buClr>
              <a:buSzPts val="1200"/>
              <a:buNone/>
              <a:defRPr sz="1200">
                <a:solidFill>
                  <a:srgbClr val="888888"/>
                </a:solidFill>
              </a:defRPr>
            </a:lvl6pPr>
            <a:lvl7pPr indent="-228600" lvl="6" marL="3200400" algn="l">
              <a:lnSpc>
                <a:spcPct val="100000"/>
              </a:lnSpc>
              <a:spcBef>
                <a:spcPts val="200"/>
              </a:spcBef>
              <a:spcAft>
                <a:spcPts val="0"/>
              </a:spcAft>
              <a:buClr>
                <a:srgbClr val="888888"/>
              </a:buClr>
              <a:buSzPts val="1200"/>
              <a:buNone/>
              <a:defRPr sz="1200">
                <a:solidFill>
                  <a:srgbClr val="888888"/>
                </a:solidFill>
              </a:defRPr>
            </a:lvl7pPr>
            <a:lvl8pPr indent="-228600" lvl="7" marL="3657600" algn="l">
              <a:lnSpc>
                <a:spcPct val="100000"/>
              </a:lnSpc>
              <a:spcBef>
                <a:spcPts val="200"/>
              </a:spcBef>
              <a:spcAft>
                <a:spcPts val="0"/>
              </a:spcAft>
              <a:buClr>
                <a:srgbClr val="888888"/>
              </a:buClr>
              <a:buSzPts val="1200"/>
              <a:buNone/>
              <a:defRPr sz="1200">
                <a:solidFill>
                  <a:srgbClr val="888888"/>
                </a:solidFill>
              </a:defRPr>
            </a:lvl8pPr>
            <a:lvl9pPr indent="-228600" lvl="8" marL="4114800" algn="l">
              <a:lnSpc>
                <a:spcPct val="100000"/>
              </a:lnSpc>
              <a:spcBef>
                <a:spcPts val="200"/>
              </a:spcBef>
              <a:spcAft>
                <a:spcPts val="0"/>
              </a:spcAft>
              <a:buClr>
                <a:srgbClr val="888888"/>
              </a:buClr>
              <a:buSzPts val="1200"/>
              <a:buNone/>
              <a:defRPr sz="1200">
                <a:solidFill>
                  <a:srgbClr val="888888"/>
                </a:solidFill>
              </a:defRPr>
            </a:lvl9pPr>
          </a:lstStyle>
          <a:p/>
        </p:txBody>
      </p:sp>
      <p:sp>
        <p:nvSpPr>
          <p:cNvPr id="110" name="Google Shape;110;g36945996f9d_0_128"/>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1" name="Google Shape;111;g36945996f9d_0_128"/>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2" name="Google Shape;112;g36945996f9d_0_128"/>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g36945996f9d_0_134"/>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5" name="Google Shape;115;g36945996f9d_0_134"/>
          <p:cNvSpPr txBox="1"/>
          <p:nvPr>
            <p:ph idx="1" type="body"/>
          </p:nvPr>
        </p:nvSpPr>
        <p:spPr>
          <a:xfrm>
            <a:off x="406400" y="1422400"/>
            <a:ext cx="3589800" cy="4023300"/>
          </a:xfrm>
          <a:prstGeom prst="rect">
            <a:avLst/>
          </a:prstGeom>
          <a:noFill/>
          <a:ln>
            <a:noFill/>
          </a:ln>
        </p:spPr>
        <p:txBody>
          <a:bodyPr anchorCtr="0" anchor="t" bIns="40625" lIns="81275" spcFirstLastPara="1" rIns="81275" wrap="square" tIns="40625">
            <a:normAutofit/>
          </a:bodyPr>
          <a:lstStyle>
            <a:lvl1pPr indent="-387350" lvl="0" marL="457200" algn="l">
              <a:lnSpc>
                <a:spcPct val="100000"/>
              </a:lnSpc>
              <a:spcBef>
                <a:spcPts val="500"/>
              </a:spcBef>
              <a:spcAft>
                <a:spcPts val="0"/>
              </a:spcAft>
              <a:buClr>
                <a:schemeClr val="dk1"/>
              </a:buClr>
              <a:buSzPts val="2500"/>
              <a:buChar char="•"/>
              <a:defRPr sz="25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30200" lvl="5" marL="2743200" algn="l">
              <a:lnSpc>
                <a:spcPct val="100000"/>
              </a:lnSpc>
              <a:spcBef>
                <a:spcPts val="300"/>
              </a:spcBef>
              <a:spcAft>
                <a:spcPts val="0"/>
              </a:spcAft>
              <a:buClr>
                <a:schemeClr val="dk1"/>
              </a:buClr>
              <a:buSzPts val="1600"/>
              <a:buChar char="•"/>
              <a:defRPr sz="1600"/>
            </a:lvl6pPr>
            <a:lvl7pPr indent="-330200" lvl="6" marL="3200400" algn="l">
              <a:lnSpc>
                <a:spcPct val="100000"/>
              </a:lnSpc>
              <a:spcBef>
                <a:spcPts val="300"/>
              </a:spcBef>
              <a:spcAft>
                <a:spcPts val="0"/>
              </a:spcAft>
              <a:buClr>
                <a:schemeClr val="dk1"/>
              </a:buClr>
              <a:buSzPts val="1600"/>
              <a:buChar char="•"/>
              <a:defRPr sz="1600"/>
            </a:lvl7pPr>
            <a:lvl8pPr indent="-330200" lvl="7" marL="3657600" algn="l">
              <a:lnSpc>
                <a:spcPct val="100000"/>
              </a:lnSpc>
              <a:spcBef>
                <a:spcPts val="300"/>
              </a:spcBef>
              <a:spcAft>
                <a:spcPts val="0"/>
              </a:spcAft>
              <a:buClr>
                <a:schemeClr val="dk1"/>
              </a:buClr>
              <a:buSzPts val="1600"/>
              <a:buChar char="•"/>
              <a:defRPr sz="1600"/>
            </a:lvl8pPr>
            <a:lvl9pPr indent="-330200" lvl="8" marL="4114800" algn="l">
              <a:lnSpc>
                <a:spcPct val="100000"/>
              </a:lnSpc>
              <a:spcBef>
                <a:spcPts val="300"/>
              </a:spcBef>
              <a:spcAft>
                <a:spcPts val="0"/>
              </a:spcAft>
              <a:buClr>
                <a:schemeClr val="dk1"/>
              </a:buClr>
              <a:buSzPts val="1600"/>
              <a:buChar char="•"/>
              <a:defRPr sz="1600"/>
            </a:lvl9pPr>
          </a:lstStyle>
          <a:p/>
        </p:txBody>
      </p:sp>
      <p:sp>
        <p:nvSpPr>
          <p:cNvPr id="116" name="Google Shape;116;g36945996f9d_0_134"/>
          <p:cNvSpPr txBox="1"/>
          <p:nvPr>
            <p:ph idx="2" type="body"/>
          </p:nvPr>
        </p:nvSpPr>
        <p:spPr>
          <a:xfrm>
            <a:off x="4131733" y="1422400"/>
            <a:ext cx="3589800" cy="4023300"/>
          </a:xfrm>
          <a:prstGeom prst="rect">
            <a:avLst/>
          </a:prstGeom>
          <a:noFill/>
          <a:ln>
            <a:noFill/>
          </a:ln>
        </p:spPr>
        <p:txBody>
          <a:bodyPr anchorCtr="0" anchor="t" bIns="40625" lIns="81275" spcFirstLastPara="1" rIns="81275" wrap="square" tIns="40625">
            <a:normAutofit/>
          </a:bodyPr>
          <a:lstStyle>
            <a:lvl1pPr indent="-387350" lvl="0" marL="457200" algn="l">
              <a:lnSpc>
                <a:spcPct val="100000"/>
              </a:lnSpc>
              <a:spcBef>
                <a:spcPts val="500"/>
              </a:spcBef>
              <a:spcAft>
                <a:spcPts val="0"/>
              </a:spcAft>
              <a:buClr>
                <a:schemeClr val="dk1"/>
              </a:buClr>
              <a:buSzPts val="2500"/>
              <a:buChar char="•"/>
              <a:defRPr sz="25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30200" lvl="5" marL="2743200" algn="l">
              <a:lnSpc>
                <a:spcPct val="100000"/>
              </a:lnSpc>
              <a:spcBef>
                <a:spcPts val="300"/>
              </a:spcBef>
              <a:spcAft>
                <a:spcPts val="0"/>
              </a:spcAft>
              <a:buClr>
                <a:schemeClr val="dk1"/>
              </a:buClr>
              <a:buSzPts val="1600"/>
              <a:buChar char="•"/>
              <a:defRPr sz="1600"/>
            </a:lvl6pPr>
            <a:lvl7pPr indent="-330200" lvl="6" marL="3200400" algn="l">
              <a:lnSpc>
                <a:spcPct val="100000"/>
              </a:lnSpc>
              <a:spcBef>
                <a:spcPts val="300"/>
              </a:spcBef>
              <a:spcAft>
                <a:spcPts val="0"/>
              </a:spcAft>
              <a:buClr>
                <a:schemeClr val="dk1"/>
              </a:buClr>
              <a:buSzPts val="1600"/>
              <a:buChar char="•"/>
              <a:defRPr sz="1600"/>
            </a:lvl7pPr>
            <a:lvl8pPr indent="-330200" lvl="7" marL="3657600" algn="l">
              <a:lnSpc>
                <a:spcPct val="100000"/>
              </a:lnSpc>
              <a:spcBef>
                <a:spcPts val="300"/>
              </a:spcBef>
              <a:spcAft>
                <a:spcPts val="0"/>
              </a:spcAft>
              <a:buClr>
                <a:schemeClr val="dk1"/>
              </a:buClr>
              <a:buSzPts val="1600"/>
              <a:buChar char="•"/>
              <a:defRPr sz="1600"/>
            </a:lvl8pPr>
            <a:lvl9pPr indent="-330200" lvl="8" marL="4114800" algn="l">
              <a:lnSpc>
                <a:spcPct val="100000"/>
              </a:lnSpc>
              <a:spcBef>
                <a:spcPts val="300"/>
              </a:spcBef>
              <a:spcAft>
                <a:spcPts val="0"/>
              </a:spcAft>
              <a:buClr>
                <a:schemeClr val="dk1"/>
              </a:buClr>
              <a:buSzPts val="1600"/>
              <a:buChar char="•"/>
              <a:defRPr sz="1600"/>
            </a:lvl9pPr>
          </a:lstStyle>
          <a:p/>
        </p:txBody>
      </p:sp>
      <p:sp>
        <p:nvSpPr>
          <p:cNvPr id="117" name="Google Shape;117;g36945996f9d_0_134"/>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8" name="Google Shape;118;g36945996f9d_0_134"/>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19" name="Google Shape;119;g36945996f9d_0_134"/>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g36945996f9d_0_141"/>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3900"/>
              <a:buFont typeface="Calibri"/>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22" name="Google Shape;122;g36945996f9d_0_141"/>
          <p:cNvSpPr txBox="1"/>
          <p:nvPr>
            <p:ph idx="1" type="body"/>
          </p:nvPr>
        </p:nvSpPr>
        <p:spPr>
          <a:xfrm>
            <a:off x="406400" y="1364545"/>
            <a:ext cx="3591300" cy="568800"/>
          </a:xfrm>
          <a:prstGeom prst="rect">
            <a:avLst/>
          </a:prstGeom>
          <a:noFill/>
          <a:ln>
            <a:noFill/>
          </a:ln>
        </p:spPr>
        <p:txBody>
          <a:bodyPr anchorCtr="0" anchor="b" bIns="40625" lIns="81275" spcFirstLastPara="1" rIns="81275" wrap="square" tIns="40625">
            <a:normAutofit/>
          </a:bodyPr>
          <a:lstStyle>
            <a:lvl1pPr indent="-228600" lvl="0" marL="457200" algn="l">
              <a:lnSpc>
                <a:spcPct val="100000"/>
              </a:lnSpc>
              <a:spcBef>
                <a:spcPts val="40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1800"/>
              <a:buNone/>
              <a:defRPr b="1" sz="1800"/>
            </a:lvl2pPr>
            <a:lvl3pPr indent="-228600" lvl="2" marL="1371600" algn="l">
              <a:lnSpc>
                <a:spcPct val="100000"/>
              </a:lnSpc>
              <a:spcBef>
                <a:spcPts val="300"/>
              </a:spcBef>
              <a:spcAft>
                <a:spcPts val="0"/>
              </a:spcAft>
              <a:buClr>
                <a:schemeClr val="dk1"/>
              </a:buClr>
              <a:buSzPts val="1600"/>
              <a:buNone/>
              <a:defRPr b="1" sz="1600"/>
            </a:lvl3pPr>
            <a:lvl4pPr indent="-228600" lvl="3" marL="1828800" algn="l">
              <a:lnSpc>
                <a:spcPct val="100000"/>
              </a:lnSpc>
              <a:spcBef>
                <a:spcPts val="300"/>
              </a:spcBef>
              <a:spcAft>
                <a:spcPts val="0"/>
              </a:spcAft>
              <a:buClr>
                <a:schemeClr val="dk1"/>
              </a:buClr>
              <a:buSzPts val="1400"/>
              <a:buNone/>
              <a:defRPr b="1" sz="1400"/>
            </a:lvl4pPr>
            <a:lvl5pPr indent="-228600" lvl="4" marL="2286000" algn="l">
              <a:lnSpc>
                <a:spcPct val="100000"/>
              </a:lnSpc>
              <a:spcBef>
                <a:spcPts val="300"/>
              </a:spcBef>
              <a:spcAft>
                <a:spcPts val="0"/>
              </a:spcAft>
              <a:buClr>
                <a:schemeClr val="dk1"/>
              </a:buClr>
              <a:buSzPts val="1400"/>
              <a:buNone/>
              <a:defRPr b="1" sz="1400"/>
            </a:lvl5pPr>
            <a:lvl6pPr indent="-228600" lvl="5" marL="2743200" algn="l">
              <a:lnSpc>
                <a:spcPct val="100000"/>
              </a:lnSpc>
              <a:spcBef>
                <a:spcPts val="300"/>
              </a:spcBef>
              <a:spcAft>
                <a:spcPts val="0"/>
              </a:spcAft>
              <a:buClr>
                <a:schemeClr val="dk1"/>
              </a:buClr>
              <a:buSzPts val="1400"/>
              <a:buNone/>
              <a:defRPr b="1" sz="1400"/>
            </a:lvl6pPr>
            <a:lvl7pPr indent="-228600" lvl="6" marL="3200400" algn="l">
              <a:lnSpc>
                <a:spcPct val="100000"/>
              </a:lnSpc>
              <a:spcBef>
                <a:spcPts val="300"/>
              </a:spcBef>
              <a:spcAft>
                <a:spcPts val="0"/>
              </a:spcAft>
              <a:buClr>
                <a:schemeClr val="dk1"/>
              </a:buClr>
              <a:buSzPts val="1400"/>
              <a:buNone/>
              <a:defRPr b="1" sz="1400"/>
            </a:lvl7pPr>
            <a:lvl8pPr indent="-228600" lvl="7" marL="3657600" algn="l">
              <a:lnSpc>
                <a:spcPct val="100000"/>
              </a:lnSpc>
              <a:spcBef>
                <a:spcPts val="300"/>
              </a:spcBef>
              <a:spcAft>
                <a:spcPts val="0"/>
              </a:spcAft>
              <a:buClr>
                <a:schemeClr val="dk1"/>
              </a:buClr>
              <a:buSzPts val="1400"/>
              <a:buNone/>
              <a:defRPr b="1" sz="1400"/>
            </a:lvl8pPr>
            <a:lvl9pPr indent="-228600" lvl="8" marL="4114800" algn="l">
              <a:lnSpc>
                <a:spcPct val="100000"/>
              </a:lnSpc>
              <a:spcBef>
                <a:spcPts val="300"/>
              </a:spcBef>
              <a:spcAft>
                <a:spcPts val="0"/>
              </a:spcAft>
              <a:buClr>
                <a:schemeClr val="dk1"/>
              </a:buClr>
              <a:buSzPts val="1400"/>
              <a:buNone/>
              <a:defRPr b="1" sz="1400"/>
            </a:lvl9pPr>
          </a:lstStyle>
          <a:p/>
        </p:txBody>
      </p:sp>
      <p:sp>
        <p:nvSpPr>
          <p:cNvPr id="123" name="Google Shape;123;g36945996f9d_0_141"/>
          <p:cNvSpPr txBox="1"/>
          <p:nvPr>
            <p:ph idx="2" type="body"/>
          </p:nvPr>
        </p:nvSpPr>
        <p:spPr>
          <a:xfrm>
            <a:off x="406400" y="1933222"/>
            <a:ext cx="3591300" cy="3512400"/>
          </a:xfrm>
          <a:prstGeom prst="rect">
            <a:avLst/>
          </a:prstGeom>
          <a:noFill/>
          <a:ln>
            <a:noFill/>
          </a:ln>
        </p:spPr>
        <p:txBody>
          <a:bodyPr anchorCtr="0" anchor="t" bIns="40625" lIns="81275" spcFirstLastPara="1" rIns="81275" wrap="square" tIns="40625">
            <a:normAutofit/>
          </a:bodyPr>
          <a:lstStyle>
            <a:lvl1pPr indent="-361950" lvl="0" marL="457200" algn="l">
              <a:lnSpc>
                <a:spcPct val="100000"/>
              </a:lnSpc>
              <a:spcBef>
                <a:spcPts val="400"/>
              </a:spcBef>
              <a:spcAft>
                <a:spcPts val="0"/>
              </a:spcAft>
              <a:buClr>
                <a:schemeClr val="dk1"/>
              </a:buClr>
              <a:buSzPts val="2100"/>
              <a:buChar char="•"/>
              <a:defRPr sz="2100"/>
            </a:lvl1pPr>
            <a:lvl2pPr indent="-342900" lvl="1" marL="914400" algn="l">
              <a:lnSpc>
                <a:spcPct val="100000"/>
              </a:lnSpc>
              <a:spcBef>
                <a:spcPts val="400"/>
              </a:spcBef>
              <a:spcAft>
                <a:spcPts val="0"/>
              </a:spcAft>
              <a:buClr>
                <a:schemeClr val="dk1"/>
              </a:buClr>
              <a:buSzPts val="1800"/>
              <a:buChar char="–"/>
              <a:defRPr sz="1800"/>
            </a:lvl2pPr>
            <a:lvl3pPr indent="-330200" lvl="2" marL="1371600" algn="l">
              <a:lnSpc>
                <a:spcPct val="100000"/>
              </a:lnSpc>
              <a:spcBef>
                <a:spcPts val="300"/>
              </a:spcBef>
              <a:spcAft>
                <a:spcPts val="0"/>
              </a:spcAft>
              <a:buClr>
                <a:schemeClr val="dk1"/>
              </a:buClr>
              <a:buSzPts val="1600"/>
              <a:buChar char="•"/>
              <a:defRPr sz="1600"/>
            </a:lvl3pPr>
            <a:lvl4pPr indent="-317500" lvl="3" marL="1828800" algn="l">
              <a:lnSpc>
                <a:spcPct val="100000"/>
              </a:lnSpc>
              <a:spcBef>
                <a:spcPts val="300"/>
              </a:spcBef>
              <a:spcAft>
                <a:spcPts val="0"/>
              </a:spcAft>
              <a:buClr>
                <a:schemeClr val="dk1"/>
              </a:buClr>
              <a:buSzPts val="1400"/>
              <a:buChar char="–"/>
              <a:defRPr sz="1400"/>
            </a:lvl4pPr>
            <a:lvl5pPr indent="-317500" lvl="4" marL="2286000" algn="l">
              <a:lnSpc>
                <a:spcPct val="100000"/>
              </a:lnSpc>
              <a:spcBef>
                <a:spcPts val="300"/>
              </a:spcBef>
              <a:spcAft>
                <a:spcPts val="0"/>
              </a:spcAft>
              <a:buClr>
                <a:schemeClr val="dk1"/>
              </a:buClr>
              <a:buSzPts val="1400"/>
              <a:buChar char="»"/>
              <a:defRPr sz="140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0"/>
              </a:spcAft>
              <a:buClr>
                <a:schemeClr val="dk1"/>
              </a:buClr>
              <a:buSzPts val="1400"/>
              <a:buChar char="•"/>
              <a:defRPr sz="1400"/>
            </a:lvl9pPr>
          </a:lstStyle>
          <a:p/>
        </p:txBody>
      </p:sp>
      <p:sp>
        <p:nvSpPr>
          <p:cNvPr id="124" name="Google Shape;124;g36945996f9d_0_141"/>
          <p:cNvSpPr txBox="1"/>
          <p:nvPr>
            <p:ph idx="3" type="body"/>
          </p:nvPr>
        </p:nvSpPr>
        <p:spPr>
          <a:xfrm>
            <a:off x="4128911" y="1364545"/>
            <a:ext cx="3592800" cy="568800"/>
          </a:xfrm>
          <a:prstGeom prst="rect">
            <a:avLst/>
          </a:prstGeom>
          <a:noFill/>
          <a:ln>
            <a:noFill/>
          </a:ln>
        </p:spPr>
        <p:txBody>
          <a:bodyPr anchorCtr="0" anchor="b" bIns="40625" lIns="81275" spcFirstLastPara="1" rIns="81275" wrap="square" tIns="40625">
            <a:normAutofit/>
          </a:bodyPr>
          <a:lstStyle>
            <a:lvl1pPr indent="-228600" lvl="0" marL="457200" algn="l">
              <a:lnSpc>
                <a:spcPct val="100000"/>
              </a:lnSpc>
              <a:spcBef>
                <a:spcPts val="40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1800"/>
              <a:buNone/>
              <a:defRPr b="1" sz="1800"/>
            </a:lvl2pPr>
            <a:lvl3pPr indent="-228600" lvl="2" marL="1371600" algn="l">
              <a:lnSpc>
                <a:spcPct val="100000"/>
              </a:lnSpc>
              <a:spcBef>
                <a:spcPts val="300"/>
              </a:spcBef>
              <a:spcAft>
                <a:spcPts val="0"/>
              </a:spcAft>
              <a:buClr>
                <a:schemeClr val="dk1"/>
              </a:buClr>
              <a:buSzPts val="1600"/>
              <a:buNone/>
              <a:defRPr b="1" sz="1600"/>
            </a:lvl3pPr>
            <a:lvl4pPr indent="-228600" lvl="3" marL="1828800" algn="l">
              <a:lnSpc>
                <a:spcPct val="100000"/>
              </a:lnSpc>
              <a:spcBef>
                <a:spcPts val="300"/>
              </a:spcBef>
              <a:spcAft>
                <a:spcPts val="0"/>
              </a:spcAft>
              <a:buClr>
                <a:schemeClr val="dk1"/>
              </a:buClr>
              <a:buSzPts val="1400"/>
              <a:buNone/>
              <a:defRPr b="1" sz="1400"/>
            </a:lvl4pPr>
            <a:lvl5pPr indent="-228600" lvl="4" marL="2286000" algn="l">
              <a:lnSpc>
                <a:spcPct val="100000"/>
              </a:lnSpc>
              <a:spcBef>
                <a:spcPts val="300"/>
              </a:spcBef>
              <a:spcAft>
                <a:spcPts val="0"/>
              </a:spcAft>
              <a:buClr>
                <a:schemeClr val="dk1"/>
              </a:buClr>
              <a:buSzPts val="1400"/>
              <a:buNone/>
              <a:defRPr b="1" sz="1400"/>
            </a:lvl5pPr>
            <a:lvl6pPr indent="-228600" lvl="5" marL="2743200" algn="l">
              <a:lnSpc>
                <a:spcPct val="100000"/>
              </a:lnSpc>
              <a:spcBef>
                <a:spcPts val="300"/>
              </a:spcBef>
              <a:spcAft>
                <a:spcPts val="0"/>
              </a:spcAft>
              <a:buClr>
                <a:schemeClr val="dk1"/>
              </a:buClr>
              <a:buSzPts val="1400"/>
              <a:buNone/>
              <a:defRPr b="1" sz="1400"/>
            </a:lvl6pPr>
            <a:lvl7pPr indent="-228600" lvl="6" marL="3200400" algn="l">
              <a:lnSpc>
                <a:spcPct val="100000"/>
              </a:lnSpc>
              <a:spcBef>
                <a:spcPts val="300"/>
              </a:spcBef>
              <a:spcAft>
                <a:spcPts val="0"/>
              </a:spcAft>
              <a:buClr>
                <a:schemeClr val="dk1"/>
              </a:buClr>
              <a:buSzPts val="1400"/>
              <a:buNone/>
              <a:defRPr b="1" sz="1400"/>
            </a:lvl7pPr>
            <a:lvl8pPr indent="-228600" lvl="7" marL="3657600" algn="l">
              <a:lnSpc>
                <a:spcPct val="100000"/>
              </a:lnSpc>
              <a:spcBef>
                <a:spcPts val="300"/>
              </a:spcBef>
              <a:spcAft>
                <a:spcPts val="0"/>
              </a:spcAft>
              <a:buClr>
                <a:schemeClr val="dk1"/>
              </a:buClr>
              <a:buSzPts val="1400"/>
              <a:buNone/>
              <a:defRPr b="1" sz="1400"/>
            </a:lvl8pPr>
            <a:lvl9pPr indent="-228600" lvl="8" marL="4114800" algn="l">
              <a:lnSpc>
                <a:spcPct val="100000"/>
              </a:lnSpc>
              <a:spcBef>
                <a:spcPts val="300"/>
              </a:spcBef>
              <a:spcAft>
                <a:spcPts val="0"/>
              </a:spcAft>
              <a:buClr>
                <a:schemeClr val="dk1"/>
              </a:buClr>
              <a:buSzPts val="1400"/>
              <a:buNone/>
              <a:defRPr b="1" sz="1400"/>
            </a:lvl9pPr>
          </a:lstStyle>
          <a:p/>
        </p:txBody>
      </p:sp>
      <p:sp>
        <p:nvSpPr>
          <p:cNvPr id="125" name="Google Shape;125;g36945996f9d_0_141"/>
          <p:cNvSpPr txBox="1"/>
          <p:nvPr>
            <p:ph idx="4" type="body"/>
          </p:nvPr>
        </p:nvSpPr>
        <p:spPr>
          <a:xfrm>
            <a:off x="4128911" y="1933222"/>
            <a:ext cx="3592800" cy="3512400"/>
          </a:xfrm>
          <a:prstGeom prst="rect">
            <a:avLst/>
          </a:prstGeom>
          <a:noFill/>
          <a:ln>
            <a:noFill/>
          </a:ln>
        </p:spPr>
        <p:txBody>
          <a:bodyPr anchorCtr="0" anchor="t" bIns="40625" lIns="81275" spcFirstLastPara="1" rIns="81275" wrap="square" tIns="40625">
            <a:normAutofit/>
          </a:bodyPr>
          <a:lstStyle>
            <a:lvl1pPr indent="-361950" lvl="0" marL="457200" algn="l">
              <a:lnSpc>
                <a:spcPct val="100000"/>
              </a:lnSpc>
              <a:spcBef>
                <a:spcPts val="400"/>
              </a:spcBef>
              <a:spcAft>
                <a:spcPts val="0"/>
              </a:spcAft>
              <a:buClr>
                <a:schemeClr val="dk1"/>
              </a:buClr>
              <a:buSzPts val="2100"/>
              <a:buChar char="•"/>
              <a:defRPr sz="2100"/>
            </a:lvl1pPr>
            <a:lvl2pPr indent="-342900" lvl="1" marL="914400" algn="l">
              <a:lnSpc>
                <a:spcPct val="100000"/>
              </a:lnSpc>
              <a:spcBef>
                <a:spcPts val="400"/>
              </a:spcBef>
              <a:spcAft>
                <a:spcPts val="0"/>
              </a:spcAft>
              <a:buClr>
                <a:schemeClr val="dk1"/>
              </a:buClr>
              <a:buSzPts val="1800"/>
              <a:buChar char="–"/>
              <a:defRPr sz="1800"/>
            </a:lvl2pPr>
            <a:lvl3pPr indent="-330200" lvl="2" marL="1371600" algn="l">
              <a:lnSpc>
                <a:spcPct val="100000"/>
              </a:lnSpc>
              <a:spcBef>
                <a:spcPts val="300"/>
              </a:spcBef>
              <a:spcAft>
                <a:spcPts val="0"/>
              </a:spcAft>
              <a:buClr>
                <a:schemeClr val="dk1"/>
              </a:buClr>
              <a:buSzPts val="1600"/>
              <a:buChar char="•"/>
              <a:defRPr sz="1600"/>
            </a:lvl3pPr>
            <a:lvl4pPr indent="-317500" lvl="3" marL="1828800" algn="l">
              <a:lnSpc>
                <a:spcPct val="100000"/>
              </a:lnSpc>
              <a:spcBef>
                <a:spcPts val="300"/>
              </a:spcBef>
              <a:spcAft>
                <a:spcPts val="0"/>
              </a:spcAft>
              <a:buClr>
                <a:schemeClr val="dk1"/>
              </a:buClr>
              <a:buSzPts val="1400"/>
              <a:buChar char="–"/>
              <a:defRPr sz="1400"/>
            </a:lvl4pPr>
            <a:lvl5pPr indent="-317500" lvl="4" marL="2286000" algn="l">
              <a:lnSpc>
                <a:spcPct val="100000"/>
              </a:lnSpc>
              <a:spcBef>
                <a:spcPts val="300"/>
              </a:spcBef>
              <a:spcAft>
                <a:spcPts val="0"/>
              </a:spcAft>
              <a:buClr>
                <a:schemeClr val="dk1"/>
              </a:buClr>
              <a:buSzPts val="1400"/>
              <a:buChar char="»"/>
              <a:defRPr sz="140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0"/>
              </a:spcAft>
              <a:buClr>
                <a:schemeClr val="dk1"/>
              </a:buClr>
              <a:buSzPts val="1400"/>
              <a:buChar char="•"/>
              <a:defRPr sz="1400"/>
            </a:lvl9pPr>
          </a:lstStyle>
          <a:p/>
        </p:txBody>
      </p:sp>
      <p:sp>
        <p:nvSpPr>
          <p:cNvPr id="126" name="Google Shape;126;g36945996f9d_0_141"/>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27" name="Google Shape;127;g36945996f9d_0_141"/>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28" name="Google Shape;128;g36945996f9d_0_141"/>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g36945996f9d_0_150"/>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1" name="Google Shape;131;g36945996f9d_0_150"/>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2" name="Google Shape;132;g36945996f9d_0_150"/>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3" name="Google Shape;133;g36945996f9d_0_150"/>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g36945996f9d_0_155"/>
          <p:cNvSpPr txBox="1"/>
          <p:nvPr>
            <p:ph type="title"/>
          </p:nvPr>
        </p:nvSpPr>
        <p:spPr>
          <a:xfrm>
            <a:off x="406400" y="242711"/>
            <a:ext cx="2674200" cy="1033200"/>
          </a:xfrm>
          <a:prstGeom prst="rect">
            <a:avLst/>
          </a:prstGeom>
          <a:noFill/>
          <a:ln>
            <a:noFill/>
          </a:ln>
        </p:spPr>
        <p:txBody>
          <a:bodyPr anchorCtr="0" anchor="b" bIns="40625" lIns="81275" spcFirstLastPara="1" rIns="81275" wrap="square" tIns="40625">
            <a:normAutofit/>
          </a:bodyPr>
          <a:lstStyle>
            <a:lvl1pPr lvl="0" algn="l">
              <a:lnSpc>
                <a:spcPct val="100000"/>
              </a:lnSpc>
              <a:spcBef>
                <a:spcPts val="0"/>
              </a:spcBef>
              <a:spcAft>
                <a:spcPts val="0"/>
              </a:spcAft>
              <a:buClr>
                <a:schemeClr val="dk1"/>
              </a:buClr>
              <a:buSzPts val="1800"/>
              <a:buFont typeface="Calibri"/>
              <a:buNone/>
              <a:defRPr b="1" sz="18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6" name="Google Shape;136;g36945996f9d_0_155"/>
          <p:cNvSpPr txBox="1"/>
          <p:nvPr>
            <p:ph idx="1" type="body"/>
          </p:nvPr>
        </p:nvSpPr>
        <p:spPr>
          <a:xfrm>
            <a:off x="3177822" y="242711"/>
            <a:ext cx="4543800" cy="5202600"/>
          </a:xfrm>
          <a:prstGeom prst="rect">
            <a:avLst/>
          </a:prstGeom>
          <a:noFill/>
          <a:ln>
            <a:noFill/>
          </a:ln>
        </p:spPr>
        <p:txBody>
          <a:bodyPr anchorCtr="0" anchor="t" bIns="40625" lIns="81275" spcFirstLastPara="1" rIns="81275" wrap="square" tIns="40625">
            <a:normAutofit/>
          </a:bodyPr>
          <a:lstStyle>
            <a:lvl1pPr indent="-406400" lvl="0" marL="457200" algn="l">
              <a:lnSpc>
                <a:spcPct val="100000"/>
              </a:lnSpc>
              <a:spcBef>
                <a:spcPts val="600"/>
              </a:spcBef>
              <a:spcAft>
                <a:spcPts val="0"/>
              </a:spcAft>
              <a:buClr>
                <a:schemeClr val="dk1"/>
              </a:buClr>
              <a:buSzPts val="2800"/>
              <a:buChar char="•"/>
              <a:defRPr sz="2800"/>
            </a:lvl1pPr>
            <a:lvl2pPr indent="-387350" lvl="1" marL="914400" algn="l">
              <a:lnSpc>
                <a:spcPct val="100000"/>
              </a:lnSpc>
              <a:spcBef>
                <a:spcPts val="500"/>
              </a:spcBef>
              <a:spcAft>
                <a:spcPts val="0"/>
              </a:spcAft>
              <a:buClr>
                <a:schemeClr val="dk1"/>
              </a:buClr>
              <a:buSzPts val="2500"/>
              <a:buChar char="–"/>
              <a:defRPr sz="2500"/>
            </a:lvl2pPr>
            <a:lvl3pPr indent="-361950" lvl="2" marL="1371600" algn="l">
              <a:lnSpc>
                <a:spcPct val="100000"/>
              </a:lnSpc>
              <a:spcBef>
                <a:spcPts val="400"/>
              </a:spcBef>
              <a:spcAft>
                <a:spcPts val="0"/>
              </a:spcAft>
              <a:buClr>
                <a:schemeClr val="dk1"/>
              </a:buClr>
              <a:buSzPts val="2100"/>
              <a:buChar char="•"/>
              <a:defRPr sz="21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137" name="Google Shape;137;g36945996f9d_0_155"/>
          <p:cNvSpPr txBox="1"/>
          <p:nvPr>
            <p:ph idx="2" type="body"/>
          </p:nvPr>
        </p:nvSpPr>
        <p:spPr>
          <a:xfrm>
            <a:off x="406400" y="1275644"/>
            <a:ext cx="2674200" cy="4170000"/>
          </a:xfrm>
          <a:prstGeom prst="rect">
            <a:avLst/>
          </a:prstGeom>
          <a:noFill/>
          <a:ln>
            <a:noFill/>
          </a:ln>
        </p:spPr>
        <p:txBody>
          <a:bodyPr anchorCtr="0" anchor="t" bIns="40625" lIns="81275" spcFirstLastPara="1" rIns="81275" wrap="square" tIns="40625">
            <a:normAutofit/>
          </a:bodyPr>
          <a:lstStyle>
            <a:lvl1pPr indent="-228600" lvl="0" marL="457200" algn="l">
              <a:lnSpc>
                <a:spcPct val="100000"/>
              </a:lnSpc>
              <a:spcBef>
                <a:spcPts val="200"/>
              </a:spcBef>
              <a:spcAft>
                <a:spcPts val="0"/>
              </a:spcAft>
              <a:buClr>
                <a:schemeClr val="dk1"/>
              </a:buClr>
              <a:buSzPts val="1200"/>
              <a:buNone/>
              <a:defRPr sz="1200"/>
            </a:lvl1pPr>
            <a:lvl2pPr indent="-228600" lvl="1" marL="914400" algn="l">
              <a:lnSpc>
                <a:spcPct val="100000"/>
              </a:lnSpc>
              <a:spcBef>
                <a:spcPts val="200"/>
              </a:spcBef>
              <a:spcAft>
                <a:spcPts val="0"/>
              </a:spcAft>
              <a:buClr>
                <a:schemeClr val="dk1"/>
              </a:buClr>
              <a:buSzPts val="1100"/>
              <a:buNone/>
              <a:defRPr sz="1100"/>
            </a:lvl2pPr>
            <a:lvl3pPr indent="-228600" lvl="2" marL="1371600" algn="l">
              <a:lnSpc>
                <a:spcPct val="100000"/>
              </a:lnSpc>
              <a:spcBef>
                <a:spcPts val="200"/>
              </a:spcBef>
              <a:spcAft>
                <a:spcPts val="0"/>
              </a:spcAft>
              <a:buClr>
                <a:schemeClr val="dk1"/>
              </a:buClr>
              <a:buSzPts val="900"/>
              <a:buNone/>
              <a:defRPr sz="900"/>
            </a:lvl3pPr>
            <a:lvl4pPr indent="-228600" lvl="3" marL="1828800" algn="l">
              <a:lnSpc>
                <a:spcPct val="100000"/>
              </a:lnSpc>
              <a:spcBef>
                <a:spcPts val="200"/>
              </a:spcBef>
              <a:spcAft>
                <a:spcPts val="0"/>
              </a:spcAft>
              <a:buClr>
                <a:schemeClr val="dk1"/>
              </a:buClr>
              <a:buSzPts val="800"/>
              <a:buNone/>
              <a:defRPr sz="800"/>
            </a:lvl4pPr>
            <a:lvl5pPr indent="-228600" lvl="4" marL="2286000" algn="l">
              <a:lnSpc>
                <a:spcPct val="100000"/>
              </a:lnSpc>
              <a:spcBef>
                <a:spcPts val="200"/>
              </a:spcBef>
              <a:spcAft>
                <a:spcPts val="0"/>
              </a:spcAft>
              <a:buClr>
                <a:schemeClr val="dk1"/>
              </a:buClr>
              <a:buSzPts val="800"/>
              <a:buNone/>
              <a:defRPr sz="800"/>
            </a:lvl5pPr>
            <a:lvl6pPr indent="-228600" lvl="5" marL="2743200" algn="l">
              <a:lnSpc>
                <a:spcPct val="100000"/>
              </a:lnSpc>
              <a:spcBef>
                <a:spcPts val="200"/>
              </a:spcBef>
              <a:spcAft>
                <a:spcPts val="0"/>
              </a:spcAft>
              <a:buClr>
                <a:schemeClr val="dk1"/>
              </a:buClr>
              <a:buSzPts val="800"/>
              <a:buNone/>
              <a:defRPr sz="800"/>
            </a:lvl6pPr>
            <a:lvl7pPr indent="-228600" lvl="6" marL="3200400" algn="l">
              <a:lnSpc>
                <a:spcPct val="100000"/>
              </a:lnSpc>
              <a:spcBef>
                <a:spcPts val="200"/>
              </a:spcBef>
              <a:spcAft>
                <a:spcPts val="0"/>
              </a:spcAft>
              <a:buClr>
                <a:schemeClr val="dk1"/>
              </a:buClr>
              <a:buSzPts val="800"/>
              <a:buNone/>
              <a:defRPr sz="800"/>
            </a:lvl7pPr>
            <a:lvl8pPr indent="-228600" lvl="7" marL="3657600" algn="l">
              <a:lnSpc>
                <a:spcPct val="100000"/>
              </a:lnSpc>
              <a:spcBef>
                <a:spcPts val="200"/>
              </a:spcBef>
              <a:spcAft>
                <a:spcPts val="0"/>
              </a:spcAft>
              <a:buClr>
                <a:schemeClr val="dk1"/>
              </a:buClr>
              <a:buSzPts val="800"/>
              <a:buNone/>
              <a:defRPr sz="800"/>
            </a:lvl8pPr>
            <a:lvl9pPr indent="-228600" lvl="8" marL="4114800" algn="l">
              <a:lnSpc>
                <a:spcPct val="100000"/>
              </a:lnSpc>
              <a:spcBef>
                <a:spcPts val="200"/>
              </a:spcBef>
              <a:spcAft>
                <a:spcPts val="0"/>
              </a:spcAft>
              <a:buClr>
                <a:schemeClr val="dk1"/>
              </a:buClr>
              <a:buSzPts val="800"/>
              <a:buNone/>
              <a:defRPr sz="800"/>
            </a:lvl9pPr>
          </a:lstStyle>
          <a:p/>
        </p:txBody>
      </p:sp>
      <p:sp>
        <p:nvSpPr>
          <p:cNvPr id="138" name="Google Shape;138;g36945996f9d_0_155"/>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9" name="Google Shape;139;g36945996f9d_0_155"/>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40" name="Google Shape;140;g36945996f9d_0_155"/>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g36945996f9d_0_162"/>
          <p:cNvSpPr txBox="1"/>
          <p:nvPr>
            <p:ph type="title"/>
          </p:nvPr>
        </p:nvSpPr>
        <p:spPr>
          <a:xfrm>
            <a:off x="1593145" y="4267200"/>
            <a:ext cx="4876800" cy="503700"/>
          </a:xfrm>
          <a:prstGeom prst="rect">
            <a:avLst/>
          </a:prstGeom>
          <a:noFill/>
          <a:ln>
            <a:noFill/>
          </a:ln>
        </p:spPr>
        <p:txBody>
          <a:bodyPr anchorCtr="0" anchor="b" bIns="40625" lIns="81275" spcFirstLastPara="1" rIns="81275" wrap="square" tIns="40625">
            <a:normAutofit/>
          </a:bodyPr>
          <a:lstStyle>
            <a:lvl1pPr lvl="0" algn="l">
              <a:lnSpc>
                <a:spcPct val="100000"/>
              </a:lnSpc>
              <a:spcBef>
                <a:spcPts val="0"/>
              </a:spcBef>
              <a:spcAft>
                <a:spcPts val="0"/>
              </a:spcAft>
              <a:buClr>
                <a:schemeClr val="dk1"/>
              </a:buClr>
              <a:buSzPts val="1800"/>
              <a:buFont typeface="Calibri"/>
              <a:buNone/>
              <a:defRPr b="1" sz="18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43" name="Google Shape;143;g36945996f9d_0_162"/>
          <p:cNvSpPr/>
          <p:nvPr>
            <p:ph idx="2" type="pic"/>
          </p:nvPr>
        </p:nvSpPr>
        <p:spPr>
          <a:xfrm>
            <a:off x="1593145" y="544689"/>
            <a:ext cx="4876800" cy="3657600"/>
          </a:xfrm>
          <a:prstGeom prst="rect">
            <a:avLst/>
          </a:prstGeom>
          <a:noFill/>
          <a:ln>
            <a:noFill/>
          </a:ln>
        </p:spPr>
      </p:sp>
      <p:sp>
        <p:nvSpPr>
          <p:cNvPr id="144" name="Google Shape;144;g36945996f9d_0_162"/>
          <p:cNvSpPr txBox="1"/>
          <p:nvPr>
            <p:ph idx="1" type="body"/>
          </p:nvPr>
        </p:nvSpPr>
        <p:spPr>
          <a:xfrm>
            <a:off x="1593145" y="4770967"/>
            <a:ext cx="4876800" cy="715500"/>
          </a:xfrm>
          <a:prstGeom prst="rect">
            <a:avLst/>
          </a:prstGeom>
          <a:noFill/>
          <a:ln>
            <a:noFill/>
          </a:ln>
        </p:spPr>
        <p:txBody>
          <a:bodyPr anchorCtr="0" anchor="t" bIns="40625" lIns="81275" spcFirstLastPara="1" rIns="81275" wrap="square" tIns="40625">
            <a:normAutofit/>
          </a:bodyPr>
          <a:lstStyle>
            <a:lvl1pPr indent="-228600" lvl="0" marL="457200" algn="l">
              <a:lnSpc>
                <a:spcPct val="100000"/>
              </a:lnSpc>
              <a:spcBef>
                <a:spcPts val="200"/>
              </a:spcBef>
              <a:spcAft>
                <a:spcPts val="0"/>
              </a:spcAft>
              <a:buClr>
                <a:schemeClr val="dk1"/>
              </a:buClr>
              <a:buSzPts val="1200"/>
              <a:buNone/>
              <a:defRPr sz="1200"/>
            </a:lvl1pPr>
            <a:lvl2pPr indent="-228600" lvl="1" marL="914400" algn="l">
              <a:lnSpc>
                <a:spcPct val="100000"/>
              </a:lnSpc>
              <a:spcBef>
                <a:spcPts val="200"/>
              </a:spcBef>
              <a:spcAft>
                <a:spcPts val="0"/>
              </a:spcAft>
              <a:buClr>
                <a:schemeClr val="dk1"/>
              </a:buClr>
              <a:buSzPts val="1100"/>
              <a:buNone/>
              <a:defRPr sz="1100"/>
            </a:lvl2pPr>
            <a:lvl3pPr indent="-228600" lvl="2" marL="1371600" algn="l">
              <a:lnSpc>
                <a:spcPct val="100000"/>
              </a:lnSpc>
              <a:spcBef>
                <a:spcPts val="200"/>
              </a:spcBef>
              <a:spcAft>
                <a:spcPts val="0"/>
              </a:spcAft>
              <a:buClr>
                <a:schemeClr val="dk1"/>
              </a:buClr>
              <a:buSzPts val="900"/>
              <a:buNone/>
              <a:defRPr sz="900"/>
            </a:lvl3pPr>
            <a:lvl4pPr indent="-228600" lvl="3" marL="1828800" algn="l">
              <a:lnSpc>
                <a:spcPct val="100000"/>
              </a:lnSpc>
              <a:spcBef>
                <a:spcPts val="200"/>
              </a:spcBef>
              <a:spcAft>
                <a:spcPts val="0"/>
              </a:spcAft>
              <a:buClr>
                <a:schemeClr val="dk1"/>
              </a:buClr>
              <a:buSzPts val="800"/>
              <a:buNone/>
              <a:defRPr sz="800"/>
            </a:lvl4pPr>
            <a:lvl5pPr indent="-228600" lvl="4" marL="2286000" algn="l">
              <a:lnSpc>
                <a:spcPct val="100000"/>
              </a:lnSpc>
              <a:spcBef>
                <a:spcPts val="200"/>
              </a:spcBef>
              <a:spcAft>
                <a:spcPts val="0"/>
              </a:spcAft>
              <a:buClr>
                <a:schemeClr val="dk1"/>
              </a:buClr>
              <a:buSzPts val="800"/>
              <a:buNone/>
              <a:defRPr sz="800"/>
            </a:lvl5pPr>
            <a:lvl6pPr indent="-228600" lvl="5" marL="2743200" algn="l">
              <a:lnSpc>
                <a:spcPct val="100000"/>
              </a:lnSpc>
              <a:spcBef>
                <a:spcPts val="200"/>
              </a:spcBef>
              <a:spcAft>
                <a:spcPts val="0"/>
              </a:spcAft>
              <a:buClr>
                <a:schemeClr val="dk1"/>
              </a:buClr>
              <a:buSzPts val="800"/>
              <a:buNone/>
              <a:defRPr sz="800"/>
            </a:lvl6pPr>
            <a:lvl7pPr indent="-228600" lvl="6" marL="3200400" algn="l">
              <a:lnSpc>
                <a:spcPct val="100000"/>
              </a:lnSpc>
              <a:spcBef>
                <a:spcPts val="200"/>
              </a:spcBef>
              <a:spcAft>
                <a:spcPts val="0"/>
              </a:spcAft>
              <a:buClr>
                <a:schemeClr val="dk1"/>
              </a:buClr>
              <a:buSzPts val="800"/>
              <a:buNone/>
              <a:defRPr sz="800"/>
            </a:lvl7pPr>
            <a:lvl8pPr indent="-228600" lvl="7" marL="3657600" algn="l">
              <a:lnSpc>
                <a:spcPct val="100000"/>
              </a:lnSpc>
              <a:spcBef>
                <a:spcPts val="200"/>
              </a:spcBef>
              <a:spcAft>
                <a:spcPts val="0"/>
              </a:spcAft>
              <a:buClr>
                <a:schemeClr val="dk1"/>
              </a:buClr>
              <a:buSzPts val="800"/>
              <a:buNone/>
              <a:defRPr sz="800"/>
            </a:lvl8pPr>
            <a:lvl9pPr indent="-228600" lvl="8" marL="4114800" algn="l">
              <a:lnSpc>
                <a:spcPct val="100000"/>
              </a:lnSpc>
              <a:spcBef>
                <a:spcPts val="200"/>
              </a:spcBef>
              <a:spcAft>
                <a:spcPts val="0"/>
              </a:spcAft>
              <a:buClr>
                <a:schemeClr val="dk1"/>
              </a:buClr>
              <a:buSzPts val="800"/>
              <a:buNone/>
              <a:defRPr sz="800"/>
            </a:lvl9pPr>
          </a:lstStyle>
          <a:p/>
        </p:txBody>
      </p:sp>
      <p:sp>
        <p:nvSpPr>
          <p:cNvPr id="145" name="Google Shape;145;g36945996f9d_0_162"/>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46" name="Google Shape;146;g36945996f9d_0_162"/>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47" name="Google Shape;147;g36945996f9d_0_162"/>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g36945996f9d_0_169"/>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0" name="Google Shape;150;g36945996f9d_0_169"/>
          <p:cNvSpPr txBox="1"/>
          <p:nvPr>
            <p:ph idx="1" type="body"/>
          </p:nvPr>
        </p:nvSpPr>
        <p:spPr>
          <a:xfrm rot="5400000">
            <a:off x="2052350" y="-223550"/>
            <a:ext cx="4023300" cy="7315200"/>
          </a:xfrm>
          <a:prstGeom prst="rect">
            <a:avLst/>
          </a:prstGeom>
          <a:noFill/>
          <a:ln>
            <a:noFill/>
          </a:ln>
        </p:spPr>
        <p:txBody>
          <a:bodyPr anchorCtr="0" anchor="t" bIns="40625" lIns="81275" spcFirstLastPara="1" rIns="81275" wrap="square" tIns="40625">
            <a:normAutofit/>
          </a:bodyPr>
          <a:lstStyle>
            <a:lvl1pPr indent="-330200" lvl="0" marL="457200" algn="l">
              <a:lnSpc>
                <a:spcPct val="100000"/>
              </a:lnSpc>
              <a:spcBef>
                <a:spcPts val="300"/>
              </a:spcBef>
              <a:spcAft>
                <a:spcPts val="0"/>
              </a:spcAft>
              <a:buClr>
                <a:schemeClr val="dk1"/>
              </a:buClr>
              <a:buSzPts val="1600"/>
              <a:buChar char="•"/>
              <a:defRPr/>
            </a:lvl1pPr>
            <a:lvl2pPr indent="-330200" lvl="1" marL="914400" algn="l">
              <a:lnSpc>
                <a:spcPct val="100000"/>
              </a:lnSpc>
              <a:spcBef>
                <a:spcPts val="300"/>
              </a:spcBef>
              <a:spcAft>
                <a:spcPts val="0"/>
              </a:spcAft>
              <a:buClr>
                <a:schemeClr val="dk1"/>
              </a:buClr>
              <a:buSzPts val="1600"/>
              <a:buChar char="–"/>
              <a:defRPr/>
            </a:lvl2pPr>
            <a:lvl3pPr indent="-330200" lvl="2" marL="1371600" algn="l">
              <a:lnSpc>
                <a:spcPct val="100000"/>
              </a:lnSpc>
              <a:spcBef>
                <a:spcPts val="300"/>
              </a:spcBef>
              <a:spcAft>
                <a:spcPts val="0"/>
              </a:spcAft>
              <a:buClr>
                <a:schemeClr val="dk1"/>
              </a:buClr>
              <a:buSzPts val="1600"/>
              <a:buChar char="•"/>
              <a:defRPr/>
            </a:lvl3pPr>
            <a:lvl4pPr indent="-330200" lvl="3" marL="1828800" algn="l">
              <a:lnSpc>
                <a:spcPct val="100000"/>
              </a:lnSpc>
              <a:spcBef>
                <a:spcPts val="300"/>
              </a:spcBef>
              <a:spcAft>
                <a:spcPts val="0"/>
              </a:spcAft>
              <a:buClr>
                <a:schemeClr val="dk1"/>
              </a:buClr>
              <a:buSzPts val="1600"/>
              <a:buChar char="–"/>
              <a:defRPr/>
            </a:lvl4pPr>
            <a:lvl5pPr indent="-330200" lvl="4" marL="2286000" algn="l">
              <a:lnSpc>
                <a:spcPct val="100000"/>
              </a:lnSpc>
              <a:spcBef>
                <a:spcPts val="300"/>
              </a:spcBef>
              <a:spcAft>
                <a:spcPts val="0"/>
              </a:spcAft>
              <a:buClr>
                <a:schemeClr val="dk1"/>
              </a:buClr>
              <a:buSzPts val="1600"/>
              <a:buChar char="»"/>
              <a:defRPr/>
            </a:lvl5pPr>
            <a:lvl6pPr indent="-330200" lvl="5" marL="2743200" algn="l">
              <a:lnSpc>
                <a:spcPct val="100000"/>
              </a:lnSpc>
              <a:spcBef>
                <a:spcPts val="300"/>
              </a:spcBef>
              <a:spcAft>
                <a:spcPts val="0"/>
              </a:spcAft>
              <a:buClr>
                <a:schemeClr val="dk1"/>
              </a:buClr>
              <a:buSzPts val="1600"/>
              <a:buChar char="•"/>
              <a:defRPr/>
            </a:lvl6pPr>
            <a:lvl7pPr indent="-330200" lvl="6" marL="3200400" algn="l">
              <a:lnSpc>
                <a:spcPct val="100000"/>
              </a:lnSpc>
              <a:spcBef>
                <a:spcPts val="300"/>
              </a:spcBef>
              <a:spcAft>
                <a:spcPts val="0"/>
              </a:spcAft>
              <a:buClr>
                <a:schemeClr val="dk1"/>
              </a:buClr>
              <a:buSzPts val="1600"/>
              <a:buChar char="•"/>
              <a:defRPr/>
            </a:lvl7pPr>
            <a:lvl8pPr indent="-330200" lvl="7" marL="3657600" algn="l">
              <a:lnSpc>
                <a:spcPct val="100000"/>
              </a:lnSpc>
              <a:spcBef>
                <a:spcPts val="300"/>
              </a:spcBef>
              <a:spcAft>
                <a:spcPts val="0"/>
              </a:spcAft>
              <a:buClr>
                <a:schemeClr val="dk1"/>
              </a:buClr>
              <a:buSzPts val="1600"/>
              <a:buChar char="•"/>
              <a:defRPr/>
            </a:lvl8pPr>
            <a:lvl9pPr indent="-330200" lvl="8" marL="4114800" algn="l">
              <a:lnSpc>
                <a:spcPct val="100000"/>
              </a:lnSpc>
              <a:spcBef>
                <a:spcPts val="300"/>
              </a:spcBef>
              <a:spcAft>
                <a:spcPts val="0"/>
              </a:spcAft>
              <a:buClr>
                <a:schemeClr val="dk1"/>
              </a:buClr>
              <a:buSzPts val="1600"/>
              <a:buChar char="•"/>
              <a:defRPr/>
            </a:lvl9pPr>
          </a:lstStyle>
          <a:p/>
        </p:txBody>
      </p:sp>
      <p:sp>
        <p:nvSpPr>
          <p:cNvPr id="151" name="Google Shape;151;g36945996f9d_0_169"/>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2" name="Google Shape;152;g36945996f9d_0_169"/>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3" name="Google Shape;153;g36945996f9d_0_169"/>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g36945996f9d_0_175"/>
          <p:cNvSpPr txBox="1"/>
          <p:nvPr>
            <p:ph type="title"/>
          </p:nvPr>
        </p:nvSpPr>
        <p:spPr>
          <a:xfrm rot="5400000">
            <a:off x="4206500" y="1930423"/>
            <a:ext cx="5201400" cy="1828800"/>
          </a:xfrm>
          <a:prstGeom prst="rect">
            <a:avLst/>
          </a:prstGeom>
          <a:noFill/>
          <a:ln>
            <a:noFill/>
          </a:ln>
        </p:spPr>
        <p:txBody>
          <a:bodyPr anchorCtr="0" anchor="ctr" bIns="40625" lIns="81275" spcFirstLastPara="1" rIns="81275" wrap="square" tIns="40625">
            <a:norm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6" name="Google Shape;156;g36945996f9d_0_175"/>
          <p:cNvSpPr txBox="1"/>
          <p:nvPr>
            <p:ph idx="1" type="body"/>
          </p:nvPr>
        </p:nvSpPr>
        <p:spPr>
          <a:xfrm rot="5400000">
            <a:off x="481234" y="169422"/>
            <a:ext cx="5201400" cy="5350800"/>
          </a:xfrm>
          <a:prstGeom prst="rect">
            <a:avLst/>
          </a:prstGeom>
          <a:noFill/>
          <a:ln>
            <a:noFill/>
          </a:ln>
        </p:spPr>
        <p:txBody>
          <a:bodyPr anchorCtr="0" anchor="t" bIns="40625" lIns="81275" spcFirstLastPara="1" rIns="81275" wrap="square" tIns="40625">
            <a:normAutofit/>
          </a:bodyPr>
          <a:lstStyle>
            <a:lvl1pPr indent="-330200" lvl="0" marL="457200" algn="l">
              <a:lnSpc>
                <a:spcPct val="100000"/>
              </a:lnSpc>
              <a:spcBef>
                <a:spcPts val="300"/>
              </a:spcBef>
              <a:spcAft>
                <a:spcPts val="0"/>
              </a:spcAft>
              <a:buClr>
                <a:schemeClr val="dk1"/>
              </a:buClr>
              <a:buSzPts val="1600"/>
              <a:buChar char="•"/>
              <a:defRPr/>
            </a:lvl1pPr>
            <a:lvl2pPr indent="-330200" lvl="1" marL="914400" algn="l">
              <a:lnSpc>
                <a:spcPct val="100000"/>
              </a:lnSpc>
              <a:spcBef>
                <a:spcPts val="300"/>
              </a:spcBef>
              <a:spcAft>
                <a:spcPts val="0"/>
              </a:spcAft>
              <a:buClr>
                <a:schemeClr val="dk1"/>
              </a:buClr>
              <a:buSzPts val="1600"/>
              <a:buChar char="–"/>
              <a:defRPr/>
            </a:lvl2pPr>
            <a:lvl3pPr indent="-330200" lvl="2" marL="1371600" algn="l">
              <a:lnSpc>
                <a:spcPct val="100000"/>
              </a:lnSpc>
              <a:spcBef>
                <a:spcPts val="300"/>
              </a:spcBef>
              <a:spcAft>
                <a:spcPts val="0"/>
              </a:spcAft>
              <a:buClr>
                <a:schemeClr val="dk1"/>
              </a:buClr>
              <a:buSzPts val="1600"/>
              <a:buChar char="•"/>
              <a:defRPr/>
            </a:lvl3pPr>
            <a:lvl4pPr indent="-330200" lvl="3" marL="1828800" algn="l">
              <a:lnSpc>
                <a:spcPct val="100000"/>
              </a:lnSpc>
              <a:spcBef>
                <a:spcPts val="300"/>
              </a:spcBef>
              <a:spcAft>
                <a:spcPts val="0"/>
              </a:spcAft>
              <a:buClr>
                <a:schemeClr val="dk1"/>
              </a:buClr>
              <a:buSzPts val="1600"/>
              <a:buChar char="–"/>
              <a:defRPr/>
            </a:lvl4pPr>
            <a:lvl5pPr indent="-330200" lvl="4" marL="2286000" algn="l">
              <a:lnSpc>
                <a:spcPct val="100000"/>
              </a:lnSpc>
              <a:spcBef>
                <a:spcPts val="300"/>
              </a:spcBef>
              <a:spcAft>
                <a:spcPts val="0"/>
              </a:spcAft>
              <a:buClr>
                <a:schemeClr val="dk1"/>
              </a:buClr>
              <a:buSzPts val="1600"/>
              <a:buChar char="»"/>
              <a:defRPr/>
            </a:lvl5pPr>
            <a:lvl6pPr indent="-330200" lvl="5" marL="2743200" algn="l">
              <a:lnSpc>
                <a:spcPct val="100000"/>
              </a:lnSpc>
              <a:spcBef>
                <a:spcPts val="300"/>
              </a:spcBef>
              <a:spcAft>
                <a:spcPts val="0"/>
              </a:spcAft>
              <a:buClr>
                <a:schemeClr val="dk1"/>
              </a:buClr>
              <a:buSzPts val="1600"/>
              <a:buChar char="•"/>
              <a:defRPr/>
            </a:lvl6pPr>
            <a:lvl7pPr indent="-330200" lvl="6" marL="3200400" algn="l">
              <a:lnSpc>
                <a:spcPct val="100000"/>
              </a:lnSpc>
              <a:spcBef>
                <a:spcPts val="300"/>
              </a:spcBef>
              <a:spcAft>
                <a:spcPts val="0"/>
              </a:spcAft>
              <a:buClr>
                <a:schemeClr val="dk1"/>
              </a:buClr>
              <a:buSzPts val="1600"/>
              <a:buChar char="•"/>
              <a:defRPr/>
            </a:lvl7pPr>
            <a:lvl8pPr indent="-330200" lvl="7" marL="3657600" algn="l">
              <a:lnSpc>
                <a:spcPct val="100000"/>
              </a:lnSpc>
              <a:spcBef>
                <a:spcPts val="300"/>
              </a:spcBef>
              <a:spcAft>
                <a:spcPts val="0"/>
              </a:spcAft>
              <a:buClr>
                <a:schemeClr val="dk1"/>
              </a:buClr>
              <a:buSzPts val="1600"/>
              <a:buChar char="•"/>
              <a:defRPr/>
            </a:lvl8pPr>
            <a:lvl9pPr indent="-330200" lvl="8" marL="4114800" algn="l">
              <a:lnSpc>
                <a:spcPct val="100000"/>
              </a:lnSpc>
              <a:spcBef>
                <a:spcPts val="300"/>
              </a:spcBef>
              <a:spcAft>
                <a:spcPts val="0"/>
              </a:spcAft>
              <a:buClr>
                <a:schemeClr val="dk1"/>
              </a:buClr>
              <a:buSzPts val="1600"/>
              <a:buChar char="•"/>
              <a:defRPr/>
            </a:lvl9pPr>
          </a:lstStyle>
          <a:p/>
        </p:txBody>
      </p:sp>
      <p:sp>
        <p:nvSpPr>
          <p:cNvPr id="157" name="Google Shape;157;g36945996f9d_0_175"/>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8" name="Google Shape;158;g36945996f9d_0_175"/>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59" name="Google Shape;159;g36945996f9d_0_175"/>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160" name="Shape 160"/>
        <p:cNvGrpSpPr/>
        <p:nvPr/>
      </p:nvGrpSpPr>
      <p:grpSpPr>
        <a:xfrm>
          <a:off x="0" y="0"/>
          <a:ext cx="0" cy="0"/>
          <a:chOff x="0" y="0"/>
          <a:chExt cx="0" cy="0"/>
        </a:xfrm>
      </p:grpSpPr>
      <p:pic>
        <p:nvPicPr>
          <p:cNvPr descr="droppedImage.tiff" id="161" name="Google Shape;161;g36945996f9d_0_181"/>
          <p:cNvPicPr preferRelativeResize="0"/>
          <p:nvPr/>
        </p:nvPicPr>
        <p:blipFill rotWithShape="1">
          <a:blip r:embed="rId2">
            <a:alphaModFix/>
          </a:blip>
          <a:srcRect b="0" l="0" r="0" t="0"/>
          <a:stretch/>
        </p:blipFill>
        <p:spPr>
          <a:xfrm>
            <a:off x="-2534530" y="-220325"/>
            <a:ext cx="20647725" cy="12904828"/>
          </a:xfrm>
          <a:prstGeom prst="rect">
            <a:avLst/>
          </a:prstGeom>
          <a:noFill/>
          <a:ln>
            <a:noFill/>
          </a:ln>
        </p:spPr>
      </p:pic>
      <p:sp>
        <p:nvSpPr>
          <p:cNvPr id="162" name="Google Shape;162;g36945996f9d_0_181"/>
          <p:cNvSpPr txBox="1"/>
          <p:nvPr>
            <p:ph type="title"/>
          </p:nvPr>
        </p:nvSpPr>
        <p:spPr>
          <a:xfrm>
            <a:off x="846667" y="1514786"/>
            <a:ext cx="13540800" cy="309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8DC63F"/>
              </a:buClr>
              <a:buSzPts val="8700"/>
              <a:buFont typeface="Helvetica Neue"/>
              <a:buNone/>
              <a:defRPr b="1" sz="87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163" name="Google Shape;163;g36945996f9d_0_181"/>
          <p:cNvSpPr txBox="1"/>
          <p:nvPr>
            <p:ph idx="1" type="body"/>
          </p:nvPr>
        </p:nvSpPr>
        <p:spPr>
          <a:xfrm>
            <a:off x="846667" y="5703207"/>
            <a:ext cx="13885500" cy="4223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FFFFFF"/>
              </a:buClr>
              <a:buSzPts val="5000"/>
              <a:buFont typeface="Helvetica Neue"/>
              <a:buNone/>
              <a:defRPr b="1" sz="5000">
                <a:solidFill>
                  <a:srgbClr val="FFFFFF"/>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164" name="Google Shape;164;g36945996f9d_0_181"/>
          <p:cNvSpPr txBox="1"/>
          <p:nvPr>
            <p:ph idx="12" type="sldNum"/>
          </p:nvPr>
        </p:nvSpPr>
        <p:spPr>
          <a:xfrm>
            <a:off x="7972688" y="8720667"/>
            <a:ext cx="302100" cy="3132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65" name="Shape 165"/>
        <p:cNvGrpSpPr/>
        <p:nvPr/>
      </p:nvGrpSpPr>
      <p:grpSpPr>
        <a:xfrm>
          <a:off x="0" y="0"/>
          <a:ext cx="0" cy="0"/>
          <a:chOff x="0" y="0"/>
          <a:chExt cx="0" cy="0"/>
        </a:xfrm>
      </p:grpSpPr>
      <p:sp>
        <p:nvSpPr>
          <p:cNvPr id="166" name="Google Shape;166;g36945996f9d_0_192"/>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g3cb04ee7ea5_3_10"/>
          <p:cNvSpPr txBox="1"/>
          <p:nvPr>
            <p:ph type="title"/>
          </p:nvPr>
        </p:nvSpPr>
        <p:spPr>
          <a:xfrm>
            <a:off x="554133" y="3823733"/>
            <a:ext cx="15147600" cy="1496400"/>
          </a:xfrm>
          <a:prstGeom prst="rect">
            <a:avLst/>
          </a:prstGeom>
          <a:noFill/>
          <a:ln>
            <a:noFill/>
          </a:ln>
        </p:spPr>
        <p:txBody>
          <a:bodyPr anchorCtr="0" anchor="ctr" bIns="162525" lIns="162525" spcFirstLastPara="1" rIns="162525" wrap="square" tIns="1625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3" name="Google Shape;23;g3cb04ee7ea5_3_10"/>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TITLE_AND_BODY_1">
    <p:spTree>
      <p:nvGrpSpPr>
        <p:cNvPr id="167" name="Shape 167"/>
        <p:cNvGrpSpPr/>
        <p:nvPr/>
      </p:nvGrpSpPr>
      <p:grpSpPr>
        <a:xfrm>
          <a:off x="0" y="0"/>
          <a:ext cx="0" cy="0"/>
          <a:chOff x="0" y="0"/>
          <a:chExt cx="0" cy="0"/>
        </a:xfrm>
      </p:grpSpPr>
      <p:sp>
        <p:nvSpPr>
          <p:cNvPr id="168" name="Google Shape;168;g36945996f9d_0_194"/>
          <p:cNvSpPr txBox="1"/>
          <p:nvPr>
            <p:ph idx="12" type="sldNum"/>
          </p:nvPr>
        </p:nvSpPr>
        <p:spPr>
          <a:xfrm>
            <a:off x="14699961" y="8674100"/>
            <a:ext cx="1821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1pPr>
            <a:lvl2pPr indent="0" lvl="1"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2pPr>
            <a:lvl3pPr indent="0" lvl="2"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3pPr>
            <a:lvl4pPr indent="0" lvl="3"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4pPr>
            <a:lvl5pPr indent="0" lvl="4"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5pPr>
            <a:lvl6pPr indent="0" lvl="5"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6pPr>
            <a:lvl7pPr indent="0" lvl="6"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7pPr>
            <a:lvl8pPr indent="0" lvl="7"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8pPr>
            <a:lvl9pPr indent="0" lvl="8" marL="0" marR="0" algn="r">
              <a:lnSpc>
                <a:spcPct val="100000"/>
              </a:lnSpc>
              <a:spcBef>
                <a:spcPts val="0"/>
              </a:spcBef>
              <a:spcAft>
                <a:spcPts val="0"/>
              </a:spcAft>
              <a:buClr>
                <a:srgbClr val="929292"/>
              </a:buClr>
              <a:buSzPts val="1200"/>
              <a:buFont typeface="Arial"/>
              <a:buNone/>
              <a:defRPr b="0" i="0" sz="1200" u="none" cap="none" strike="noStrike">
                <a:solidFill>
                  <a:srgbClr val="92929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1">
    <p:spTree>
      <p:nvGrpSpPr>
        <p:cNvPr id="169" name="Shape 169"/>
        <p:cNvGrpSpPr/>
        <p:nvPr/>
      </p:nvGrpSpPr>
      <p:grpSpPr>
        <a:xfrm>
          <a:off x="0" y="0"/>
          <a:ext cx="0" cy="0"/>
          <a:chOff x="0" y="0"/>
          <a:chExt cx="0" cy="0"/>
        </a:xfrm>
      </p:grpSpPr>
      <p:sp>
        <p:nvSpPr>
          <p:cNvPr id="170" name="Google Shape;170;g36945996f9d_0_196"/>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1" name="Google Shape;171;g36945996f9d_0_196"/>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2" name="Google Shape;172;g36945996f9d_0_196"/>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 name="Shape 179"/>
        <p:cNvGrpSpPr/>
        <p:nvPr/>
      </p:nvGrpSpPr>
      <p:grpSpPr>
        <a:xfrm>
          <a:off x="0" y="0"/>
          <a:ext cx="0" cy="0"/>
          <a:chOff x="0" y="0"/>
          <a:chExt cx="0" cy="0"/>
        </a:xfrm>
      </p:grpSpPr>
      <p:sp>
        <p:nvSpPr>
          <p:cNvPr id="180" name="Google Shape;180;g1232ad5c91c_0_131"/>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81" name="Google Shape;181;g1232ad5c91c_0_131"/>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82" name="Google Shape;182;g1232ad5c91c_0_131"/>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g1232ad5c91c_0_112"/>
          <p:cNvSpPr txBox="1"/>
          <p:nvPr>
            <p:ph type="ctrTitle"/>
          </p:nvPr>
        </p:nvSpPr>
        <p:spPr>
          <a:xfrm>
            <a:off x="2032000" y="1496484"/>
            <a:ext cx="12192000" cy="3183600"/>
          </a:xfrm>
          <a:prstGeom prst="rect">
            <a:avLst/>
          </a:prstGeom>
          <a:noFill/>
          <a:ln>
            <a:noFill/>
          </a:ln>
        </p:spPr>
        <p:txBody>
          <a:bodyPr anchorCtr="0" anchor="b" bIns="60925" lIns="121900" spcFirstLastPara="1" rIns="121900" wrap="square" tIns="60925">
            <a:norm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85" name="Google Shape;185;g1232ad5c91c_0_112"/>
          <p:cNvSpPr txBox="1"/>
          <p:nvPr>
            <p:ph idx="1" type="subTitle"/>
          </p:nvPr>
        </p:nvSpPr>
        <p:spPr>
          <a:xfrm>
            <a:off x="2032000" y="4802717"/>
            <a:ext cx="12192000" cy="2207700"/>
          </a:xfrm>
          <a:prstGeom prst="rect">
            <a:avLst/>
          </a:prstGeom>
          <a:noFill/>
          <a:ln>
            <a:noFill/>
          </a:ln>
        </p:spPr>
        <p:txBody>
          <a:bodyPr anchorCtr="0" anchor="t" bIns="60925" lIns="121900" spcFirstLastPara="1" rIns="121900" wrap="square" tIns="60925">
            <a:norm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186" name="Google Shape;186;g1232ad5c91c_0_112"/>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87" name="Google Shape;187;g1232ad5c91c_0_112"/>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88" name="Google Shape;188;g1232ad5c91c_0_112"/>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9" name="Shape 189"/>
        <p:cNvGrpSpPr/>
        <p:nvPr/>
      </p:nvGrpSpPr>
      <p:grpSpPr>
        <a:xfrm>
          <a:off x="0" y="0"/>
          <a:ext cx="0" cy="0"/>
          <a:chOff x="0" y="0"/>
          <a:chExt cx="0" cy="0"/>
        </a:xfrm>
      </p:grpSpPr>
      <p:sp>
        <p:nvSpPr>
          <p:cNvPr id="190" name="Google Shape;190;g1232ad5c91c_0_118"/>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1" name="Google Shape;191;g1232ad5c91c_0_118"/>
          <p:cNvSpPr txBox="1"/>
          <p:nvPr>
            <p:ph idx="1" type="body"/>
          </p:nvPr>
        </p:nvSpPr>
        <p:spPr>
          <a:xfrm>
            <a:off x="1117600" y="2434167"/>
            <a:ext cx="6908700" cy="58017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192" name="Google Shape;192;g1232ad5c91c_0_118"/>
          <p:cNvSpPr txBox="1"/>
          <p:nvPr>
            <p:ph idx="2" type="body"/>
          </p:nvPr>
        </p:nvSpPr>
        <p:spPr>
          <a:xfrm>
            <a:off x="8229600" y="2434167"/>
            <a:ext cx="6908700" cy="58017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193" name="Google Shape;193;g1232ad5c91c_0_118"/>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4" name="Google Shape;194;g1232ad5c91c_0_118"/>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5" name="Google Shape;195;g1232ad5c91c_0_118"/>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6" name="Shape 196"/>
        <p:cNvGrpSpPr/>
        <p:nvPr/>
      </p:nvGrpSpPr>
      <p:grpSpPr>
        <a:xfrm>
          <a:off x="0" y="0"/>
          <a:ext cx="0" cy="0"/>
          <a:chOff x="0" y="0"/>
          <a:chExt cx="0" cy="0"/>
        </a:xfrm>
      </p:grpSpPr>
      <p:sp>
        <p:nvSpPr>
          <p:cNvPr id="197" name="Google Shape;197;g1232ad5c91c_0_125"/>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8" name="Google Shape;198;g1232ad5c91c_0_125"/>
          <p:cNvSpPr txBox="1"/>
          <p:nvPr>
            <p:ph idx="1" type="body"/>
          </p:nvPr>
        </p:nvSpPr>
        <p:spPr>
          <a:xfrm>
            <a:off x="1117600" y="2434167"/>
            <a:ext cx="14020800" cy="58017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199" name="Google Shape;199;g1232ad5c91c_0_125"/>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0" name="Google Shape;200;g1232ad5c91c_0_125"/>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1" name="Google Shape;201;g1232ad5c91c_0_125"/>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2" name="Shape 202"/>
        <p:cNvGrpSpPr/>
        <p:nvPr/>
      </p:nvGrpSpPr>
      <p:grpSpPr>
        <a:xfrm>
          <a:off x="0" y="0"/>
          <a:ext cx="0" cy="0"/>
          <a:chOff x="0" y="0"/>
          <a:chExt cx="0" cy="0"/>
        </a:xfrm>
      </p:grpSpPr>
      <p:sp>
        <p:nvSpPr>
          <p:cNvPr id="203" name="Google Shape;203;g1232ad5c91c_0_135"/>
          <p:cNvSpPr txBox="1"/>
          <p:nvPr>
            <p:ph type="title"/>
          </p:nvPr>
        </p:nvSpPr>
        <p:spPr>
          <a:xfrm>
            <a:off x="1109133" y="2279651"/>
            <a:ext cx="14020800" cy="38037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4" name="Google Shape;204;g1232ad5c91c_0_135"/>
          <p:cNvSpPr txBox="1"/>
          <p:nvPr>
            <p:ph idx="1" type="body"/>
          </p:nvPr>
        </p:nvSpPr>
        <p:spPr>
          <a:xfrm>
            <a:off x="1109133" y="6119284"/>
            <a:ext cx="14020800" cy="20004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300"/>
              </a:spcBef>
              <a:spcAft>
                <a:spcPts val="0"/>
              </a:spcAft>
              <a:buClr>
                <a:srgbClr val="888888"/>
              </a:buClr>
              <a:buSzPts val="3200"/>
              <a:buNone/>
              <a:defRPr sz="3200">
                <a:solidFill>
                  <a:srgbClr val="888888"/>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205" name="Google Shape;205;g1232ad5c91c_0_135"/>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6" name="Google Shape;206;g1232ad5c91c_0_135"/>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7" name="Google Shape;207;g1232ad5c91c_0_135"/>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8" name="Shape 208"/>
        <p:cNvGrpSpPr/>
        <p:nvPr/>
      </p:nvGrpSpPr>
      <p:grpSpPr>
        <a:xfrm>
          <a:off x="0" y="0"/>
          <a:ext cx="0" cy="0"/>
          <a:chOff x="0" y="0"/>
          <a:chExt cx="0" cy="0"/>
        </a:xfrm>
      </p:grpSpPr>
      <p:sp>
        <p:nvSpPr>
          <p:cNvPr id="209" name="Google Shape;209;g1232ad5c91c_0_141"/>
          <p:cNvSpPr txBox="1"/>
          <p:nvPr>
            <p:ph type="title"/>
          </p:nvPr>
        </p:nvSpPr>
        <p:spPr>
          <a:xfrm>
            <a:off x="1119717"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0" name="Google Shape;210;g1232ad5c91c_0_141"/>
          <p:cNvSpPr txBox="1"/>
          <p:nvPr>
            <p:ph idx="1" type="body"/>
          </p:nvPr>
        </p:nvSpPr>
        <p:spPr>
          <a:xfrm>
            <a:off x="1119717" y="2241551"/>
            <a:ext cx="6877200" cy="1098300"/>
          </a:xfrm>
          <a:prstGeom prst="rect">
            <a:avLst/>
          </a:prstGeom>
          <a:noFill/>
          <a:ln>
            <a:noFill/>
          </a:ln>
        </p:spPr>
        <p:txBody>
          <a:bodyPr anchorCtr="0" anchor="b" bIns="60925" lIns="121900" spcFirstLastPara="1" rIns="121900" wrap="square" tIns="60925">
            <a:norm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211" name="Google Shape;211;g1232ad5c91c_0_141"/>
          <p:cNvSpPr txBox="1"/>
          <p:nvPr>
            <p:ph idx="2" type="body"/>
          </p:nvPr>
        </p:nvSpPr>
        <p:spPr>
          <a:xfrm>
            <a:off x="1119717" y="3340100"/>
            <a:ext cx="6877200" cy="49128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12" name="Google Shape;212;g1232ad5c91c_0_141"/>
          <p:cNvSpPr txBox="1"/>
          <p:nvPr>
            <p:ph idx="3" type="body"/>
          </p:nvPr>
        </p:nvSpPr>
        <p:spPr>
          <a:xfrm>
            <a:off x="8229600" y="2241551"/>
            <a:ext cx="6910800" cy="1098300"/>
          </a:xfrm>
          <a:prstGeom prst="rect">
            <a:avLst/>
          </a:prstGeom>
          <a:noFill/>
          <a:ln>
            <a:noFill/>
          </a:ln>
        </p:spPr>
        <p:txBody>
          <a:bodyPr anchorCtr="0" anchor="b" bIns="60925" lIns="121900" spcFirstLastPara="1" rIns="121900" wrap="square" tIns="60925">
            <a:norm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213" name="Google Shape;213;g1232ad5c91c_0_141"/>
          <p:cNvSpPr txBox="1"/>
          <p:nvPr>
            <p:ph idx="4" type="body"/>
          </p:nvPr>
        </p:nvSpPr>
        <p:spPr>
          <a:xfrm>
            <a:off x="8229600" y="3340100"/>
            <a:ext cx="6910800" cy="49128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14" name="Google Shape;214;g1232ad5c91c_0_141"/>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5" name="Google Shape;215;g1232ad5c91c_0_141"/>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6" name="Google Shape;216;g1232ad5c91c_0_141"/>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g1232ad5c91c_0_150"/>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9" name="Google Shape;219;g1232ad5c91c_0_150"/>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0" name="Google Shape;220;g1232ad5c91c_0_150"/>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1" name="Google Shape;221;g1232ad5c91c_0_150"/>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2" name="Shape 222"/>
        <p:cNvGrpSpPr/>
        <p:nvPr/>
      </p:nvGrpSpPr>
      <p:grpSpPr>
        <a:xfrm>
          <a:off x="0" y="0"/>
          <a:ext cx="0" cy="0"/>
          <a:chOff x="0" y="0"/>
          <a:chExt cx="0" cy="0"/>
        </a:xfrm>
      </p:grpSpPr>
      <p:sp>
        <p:nvSpPr>
          <p:cNvPr id="223" name="Google Shape;223;g1232ad5c91c_0_155"/>
          <p:cNvSpPr txBox="1"/>
          <p:nvPr>
            <p:ph type="title"/>
          </p:nvPr>
        </p:nvSpPr>
        <p:spPr>
          <a:xfrm>
            <a:off x="1119717" y="609600"/>
            <a:ext cx="5242800" cy="21336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4" name="Google Shape;224;g1232ad5c91c_0_155"/>
          <p:cNvSpPr txBox="1"/>
          <p:nvPr>
            <p:ph idx="1" type="body"/>
          </p:nvPr>
        </p:nvSpPr>
        <p:spPr>
          <a:xfrm>
            <a:off x="6910917" y="1316567"/>
            <a:ext cx="8229600" cy="6498000"/>
          </a:xfrm>
          <a:prstGeom prst="rect">
            <a:avLst/>
          </a:prstGeom>
          <a:noFill/>
          <a:ln>
            <a:noFill/>
          </a:ln>
        </p:spPr>
        <p:txBody>
          <a:bodyPr anchorCtr="0" anchor="t" bIns="60925" lIns="121900" spcFirstLastPara="1" rIns="121900" wrap="square" tIns="60925">
            <a:norm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225" name="Google Shape;225;g1232ad5c91c_0_155"/>
          <p:cNvSpPr txBox="1"/>
          <p:nvPr>
            <p:ph idx="2" type="body"/>
          </p:nvPr>
        </p:nvSpPr>
        <p:spPr>
          <a:xfrm>
            <a:off x="1119717" y="2743200"/>
            <a:ext cx="5242800" cy="50820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226" name="Google Shape;226;g1232ad5c91c_0_155"/>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7" name="Google Shape;227;g1232ad5c91c_0_155"/>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28" name="Google Shape;228;g1232ad5c91c_0_155"/>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g3cb04ee7ea5_3_13"/>
          <p:cNvSpPr txBox="1"/>
          <p:nvPr>
            <p:ph type="ctrTitle"/>
          </p:nvPr>
        </p:nvSpPr>
        <p:spPr>
          <a:xfrm>
            <a:off x="554148" y="1323689"/>
            <a:ext cx="15147600" cy="3649200"/>
          </a:xfrm>
          <a:prstGeom prst="rect">
            <a:avLst/>
          </a:prstGeom>
          <a:noFill/>
          <a:ln>
            <a:noFill/>
          </a:ln>
        </p:spPr>
        <p:txBody>
          <a:bodyPr anchorCtr="0" anchor="b" bIns="162525" lIns="162525" spcFirstLastPara="1" rIns="162525" wrap="square" tIns="162525">
            <a:normAutofit/>
          </a:bodyPr>
          <a:lstStyle>
            <a:lvl1pPr lvl="0" algn="ctr">
              <a:lnSpc>
                <a:spcPct val="100000"/>
              </a:lnSpc>
              <a:spcBef>
                <a:spcPts val="0"/>
              </a:spcBef>
              <a:spcAft>
                <a:spcPts val="0"/>
              </a:spcAft>
              <a:buSzPts val="9200"/>
              <a:buNone/>
              <a:defRPr sz="9200"/>
            </a:lvl1pPr>
            <a:lvl2pPr lvl="1" algn="ctr">
              <a:lnSpc>
                <a:spcPct val="100000"/>
              </a:lnSpc>
              <a:spcBef>
                <a:spcPts val="0"/>
              </a:spcBef>
              <a:spcAft>
                <a:spcPts val="0"/>
              </a:spcAft>
              <a:buSzPts val="9200"/>
              <a:buNone/>
              <a:defRPr sz="9200"/>
            </a:lvl2pPr>
            <a:lvl3pPr lvl="2" algn="ctr">
              <a:lnSpc>
                <a:spcPct val="100000"/>
              </a:lnSpc>
              <a:spcBef>
                <a:spcPts val="0"/>
              </a:spcBef>
              <a:spcAft>
                <a:spcPts val="0"/>
              </a:spcAft>
              <a:buSzPts val="9200"/>
              <a:buNone/>
              <a:defRPr sz="9200"/>
            </a:lvl3pPr>
            <a:lvl4pPr lvl="3" algn="ctr">
              <a:lnSpc>
                <a:spcPct val="100000"/>
              </a:lnSpc>
              <a:spcBef>
                <a:spcPts val="0"/>
              </a:spcBef>
              <a:spcAft>
                <a:spcPts val="0"/>
              </a:spcAft>
              <a:buSzPts val="9200"/>
              <a:buNone/>
              <a:defRPr sz="9200"/>
            </a:lvl4pPr>
            <a:lvl5pPr lvl="4" algn="ctr">
              <a:lnSpc>
                <a:spcPct val="100000"/>
              </a:lnSpc>
              <a:spcBef>
                <a:spcPts val="0"/>
              </a:spcBef>
              <a:spcAft>
                <a:spcPts val="0"/>
              </a:spcAft>
              <a:buSzPts val="9200"/>
              <a:buNone/>
              <a:defRPr sz="9200"/>
            </a:lvl5pPr>
            <a:lvl6pPr lvl="5" algn="ctr">
              <a:lnSpc>
                <a:spcPct val="100000"/>
              </a:lnSpc>
              <a:spcBef>
                <a:spcPts val="0"/>
              </a:spcBef>
              <a:spcAft>
                <a:spcPts val="0"/>
              </a:spcAft>
              <a:buSzPts val="9200"/>
              <a:buNone/>
              <a:defRPr sz="9200"/>
            </a:lvl6pPr>
            <a:lvl7pPr lvl="6" algn="ctr">
              <a:lnSpc>
                <a:spcPct val="100000"/>
              </a:lnSpc>
              <a:spcBef>
                <a:spcPts val="0"/>
              </a:spcBef>
              <a:spcAft>
                <a:spcPts val="0"/>
              </a:spcAft>
              <a:buSzPts val="9200"/>
              <a:buNone/>
              <a:defRPr sz="9200"/>
            </a:lvl7pPr>
            <a:lvl8pPr lvl="7" algn="ctr">
              <a:lnSpc>
                <a:spcPct val="100000"/>
              </a:lnSpc>
              <a:spcBef>
                <a:spcPts val="0"/>
              </a:spcBef>
              <a:spcAft>
                <a:spcPts val="0"/>
              </a:spcAft>
              <a:buSzPts val="9200"/>
              <a:buNone/>
              <a:defRPr sz="9200"/>
            </a:lvl8pPr>
            <a:lvl9pPr lvl="8" algn="ctr">
              <a:lnSpc>
                <a:spcPct val="100000"/>
              </a:lnSpc>
              <a:spcBef>
                <a:spcPts val="0"/>
              </a:spcBef>
              <a:spcAft>
                <a:spcPts val="0"/>
              </a:spcAft>
              <a:buSzPts val="9200"/>
              <a:buNone/>
              <a:defRPr sz="9200"/>
            </a:lvl9pPr>
          </a:lstStyle>
          <a:p/>
        </p:txBody>
      </p:sp>
      <p:sp>
        <p:nvSpPr>
          <p:cNvPr id="26" name="Google Shape;26;g3cb04ee7ea5_3_13"/>
          <p:cNvSpPr txBox="1"/>
          <p:nvPr>
            <p:ph idx="1" type="subTitle"/>
          </p:nvPr>
        </p:nvSpPr>
        <p:spPr>
          <a:xfrm>
            <a:off x="554133" y="5038444"/>
            <a:ext cx="15147600" cy="1409100"/>
          </a:xfrm>
          <a:prstGeom prst="rect">
            <a:avLst/>
          </a:prstGeom>
          <a:noFill/>
          <a:ln>
            <a:noFill/>
          </a:ln>
        </p:spPr>
        <p:txBody>
          <a:bodyPr anchorCtr="0" anchor="t" bIns="162525" lIns="162525" spcFirstLastPara="1" rIns="162525" wrap="square" tIns="162525">
            <a:norm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27" name="Google Shape;27;g3cb04ee7ea5_3_13"/>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9" name="Shape 229"/>
        <p:cNvGrpSpPr/>
        <p:nvPr/>
      </p:nvGrpSpPr>
      <p:grpSpPr>
        <a:xfrm>
          <a:off x="0" y="0"/>
          <a:ext cx="0" cy="0"/>
          <a:chOff x="0" y="0"/>
          <a:chExt cx="0" cy="0"/>
        </a:xfrm>
      </p:grpSpPr>
      <p:sp>
        <p:nvSpPr>
          <p:cNvPr id="230" name="Google Shape;230;g1232ad5c91c_0_162"/>
          <p:cNvSpPr txBox="1"/>
          <p:nvPr>
            <p:ph type="title"/>
          </p:nvPr>
        </p:nvSpPr>
        <p:spPr>
          <a:xfrm>
            <a:off x="1119717" y="609600"/>
            <a:ext cx="5242800" cy="21336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1" name="Google Shape;231;g1232ad5c91c_0_162"/>
          <p:cNvSpPr/>
          <p:nvPr>
            <p:ph idx="2" type="pic"/>
          </p:nvPr>
        </p:nvSpPr>
        <p:spPr>
          <a:xfrm>
            <a:off x="6910917" y="1316567"/>
            <a:ext cx="8229600" cy="6498000"/>
          </a:xfrm>
          <a:prstGeom prst="rect">
            <a:avLst/>
          </a:prstGeom>
          <a:noFill/>
          <a:ln>
            <a:noFill/>
          </a:ln>
        </p:spPr>
      </p:sp>
      <p:sp>
        <p:nvSpPr>
          <p:cNvPr id="232" name="Google Shape;232;g1232ad5c91c_0_162"/>
          <p:cNvSpPr txBox="1"/>
          <p:nvPr>
            <p:ph idx="1" type="body"/>
          </p:nvPr>
        </p:nvSpPr>
        <p:spPr>
          <a:xfrm>
            <a:off x="1119717" y="2743200"/>
            <a:ext cx="5242800" cy="50820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233" name="Google Shape;233;g1232ad5c91c_0_162"/>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4" name="Google Shape;234;g1232ad5c91c_0_162"/>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5" name="Google Shape;235;g1232ad5c91c_0_162"/>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6" name="Shape 236"/>
        <p:cNvGrpSpPr/>
        <p:nvPr/>
      </p:nvGrpSpPr>
      <p:grpSpPr>
        <a:xfrm>
          <a:off x="0" y="0"/>
          <a:ext cx="0" cy="0"/>
          <a:chOff x="0" y="0"/>
          <a:chExt cx="0" cy="0"/>
        </a:xfrm>
      </p:grpSpPr>
      <p:sp>
        <p:nvSpPr>
          <p:cNvPr id="237" name="Google Shape;237;g1232ad5c91c_0_169"/>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8" name="Google Shape;238;g1232ad5c91c_0_169"/>
          <p:cNvSpPr txBox="1"/>
          <p:nvPr>
            <p:ph idx="1" type="body"/>
          </p:nvPr>
        </p:nvSpPr>
        <p:spPr>
          <a:xfrm rot="5400000">
            <a:off x="5227150" y="-1675383"/>
            <a:ext cx="5801700" cy="140208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39" name="Google Shape;239;g1232ad5c91c_0_169"/>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0" name="Google Shape;240;g1232ad5c91c_0_169"/>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1" name="Google Shape;241;g1232ad5c91c_0_169"/>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2" name="Shape 242"/>
        <p:cNvGrpSpPr/>
        <p:nvPr/>
      </p:nvGrpSpPr>
      <p:grpSpPr>
        <a:xfrm>
          <a:off x="0" y="0"/>
          <a:ext cx="0" cy="0"/>
          <a:chOff x="0" y="0"/>
          <a:chExt cx="0" cy="0"/>
        </a:xfrm>
      </p:grpSpPr>
      <p:sp>
        <p:nvSpPr>
          <p:cNvPr id="243" name="Google Shape;243;g1232ad5c91c_0_175"/>
          <p:cNvSpPr txBox="1"/>
          <p:nvPr>
            <p:ph type="title"/>
          </p:nvPr>
        </p:nvSpPr>
        <p:spPr>
          <a:xfrm rot="5400000">
            <a:off x="9511150" y="2608883"/>
            <a:ext cx="7749300" cy="35052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4" name="Google Shape;244;g1232ad5c91c_0_175"/>
          <p:cNvSpPr txBox="1"/>
          <p:nvPr>
            <p:ph idx="1" type="body"/>
          </p:nvPr>
        </p:nvSpPr>
        <p:spPr>
          <a:xfrm rot="5400000">
            <a:off x="2399100" y="-794767"/>
            <a:ext cx="7749300" cy="103125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300"/>
              </a:spcBef>
              <a:spcAft>
                <a:spcPts val="0"/>
              </a:spcAft>
              <a:buClr>
                <a:schemeClr val="dk1"/>
              </a:buClr>
              <a:buSzPts val="2400"/>
              <a:buChar char="•"/>
              <a:defRPr/>
            </a:lvl1pPr>
            <a:lvl2pPr indent="-381000" lvl="1" marL="914400" algn="l">
              <a:lnSpc>
                <a:spcPct val="90000"/>
              </a:lnSpc>
              <a:spcBef>
                <a:spcPts val="700"/>
              </a:spcBef>
              <a:spcAft>
                <a:spcPts val="0"/>
              </a:spcAft>
              <a:buClr>
                <a:schemeClr val="dk1"/>
              </a:buClr>
              <a:buSzPts val="2400"/>
              <a:buChar char="•"/>
              <a:defRPr/>
            </a:lvl2pPr>
            <a:lvl3pPr indent="-381000" lvl="2" marL="1371600" algn="l">
              <a:lnSpc>
                <a:spcPct val="90000"/>
              </a:lnSpc>
              <a:spcBef>
                <a:spcPts val="700"/>
              </a:spcBef>
              <a:spcAft>
                <a:spcPts val="0"/>
              </a:spcAft>
              <a:buClr>
                <a:schemeClr val="dk1"/>
              </a:buClr>
              <a:buSzPts val="2400"/>
              <a:buChar char="•"/>
              <a:defRPr/>
            </a:lvl3pPr>
            <a:lvl4pPr indent="-381000" lvl="3" marL="1828800" algn="l">
              <a:lnSpc>
                <a:spcPct val="90000"/>
              </a:lnSpc>
              <a:spcBef>
                <a:spcPts val="700"/>
              </a:spcBef>
              <a:spcAft>
                <a:spcPts val="0"/>
              </a:spcAft>
              <a:buClr>
                <a:schemeClr val="dk1"/>
              </a:buClr>
              <a:buSzPts val="2400"/>
              <a:buChar char="•"/>
              <a:defRPr/>
            </a:lvl4pPr>
            <a:lvl5pPr indent="-381000" lvl="4" marL="2286000" algn="l">
              <a:lnSpc>
                <a:spcPct val="90000"/>
              </a:lnSpc>
              <a:spcBef>
                <a:spcPts val="700"/>
              </a:spcBef>
              <a:spcAft>
                <a:spcPts val="0"/>
              </a:spcAft>
              <a:buClr>
                <a:schemeClr val="dk1"/>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45" name="Google Shape;245;g1232ad5c91c_0_175"/>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6" name="Google Shape;246;g1232ad5c91c_0_175"/>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47" name="Google Shape;247;g1232ad5c91c_0_175"/>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500">
  <p:cSld name="Bottom 500">
    <p:spTree>
      <p:nvGrpSpPr>
        <p:cNvPr id="252" name="Shape 252"/>
        <p:cNvGrpSpPr/>
        <p:nvPr/>
      </p:nvGrpSpPr>
      <p:grpSpPr>
        <a:xfrm>
          <a:off x="0" y="0"/>
          <a:ext cx="0" cy="0"/>
          <a:chOff x="0" y="0"/>
          <a:chExt cx="0" cy="0"/>
        </a:xfrm>
      </p:grpSpPr>
      <p:sp>
        <p:nvSpPr>
          <p:cNvPr id="253" name="Google Shape;253;g122fbbc45ec_0_108"/>
          <p:cNvSpPr/>
          <p:nvPr>
            <p:ph idx="2" type="pic"/>
          </p:nvPr>
        </p:nvSpPr>
        <p:spPr>
          <a:xfrm>
            <a:off x="-49883" y="-685424"/>
            <a:ext cx="16355700" cy="12266700"/>
          </a:xfrm>
          <a:prstGeom prst="rect">
            <a:avLst/>
          </a:prstGeom>
          <a:noFill/>
          <a:ln>
            <a:noFill/>
          </a:ln>
        </p:spPr>
      </p:sp>
      <p:sp>
        <p:nvSpPr>
          <p:cNvPr id="254" name="Google Shape;254;g122fbbc45ec_0_108"/>
          <p:cNvSpPr txBox="1"/>
          <p:nvPr>
            <p:ph idx="1" type="body"/>
          </p:nvPr>
        </p:nvSpPr>
        <p:spPr>
          <a:xfrm>
            <a:off x="846667" y="2116667"/>
            <a:ext cx="14562600" cy="2510100"/>
          </a:xfrm>
          <a:prstGeom prst="rect">
            <a:avLst/>
          </a:prstGeom>
          <a:noFill/>
          <a:ln>
            <a:noFill/>
          </a:ln>
        </p:spPr>
        <p:txBody>
          <a:bodyPr anchorCtr="0" anchor="t" bIns="0" lIns="0" spcFirstLastPara="1" rIns="0" wrap="square" tIns="0">
            <a:normAutofit/>
          </a:bodyPr>
          <a:lstStyle>
            <a:lvl1pPr indent="-463550" lvl="0" marL="457200" algn="l">
              <a:lnSpc>
                <a:spcPct val="100000"/>
              </a:lnSpc>
              <a:spcBef>
                <a:spcPts val="2000"/>
              </a:spcBef>
              <a:spcAft>
                <a:spcPts val="0"/>
              </a:spcAft>
              <a:buClr>
                <a:srgbClr val="000000"/>
              </a:buClr>
              <a:buSzPts val="3700"/>
              <a:buFont typeface="Helvetica Neue"/>
              <a:buChar char="•"/>
              <a:defRPr b="1" sz="3700">
                <a:latin typeface="Helvetica Neue"/>
                <a:ea typeface="Helvetica Neue"/>
                <a:cs typeface="Helvetica Neue"/>
                <a:sym typeface="Helvetica Neue"/>
              </a:defRPr>
            </a:lvl1pPr>
            <a:lvl2pPr indent="-438150" lvl="1" marL="914400" algn="l">
              <a:lnSpc>
                <a:spcPct val="100000"/>
              </a:lnSpc>
              <a:spcBef>
                <a:spcPts val="2000"/>
              </a:spcBef>
              <a:spcAft>
                <a:spcPts val="0"/>
              </a:spcAft>
              <a:buClr>
                <a:srgbClr val="000000"/>
              </a:buClr>
              <a:buSzPts val="3300"/>
              <a:buFont typeface="Helvetica Neue"/>
              <a:buChar char="‣"/>
              <a:defRPr b="1" sz="3300">
                <a:latin typeface="Helvetica Neue"/>
                <a:ea typeface="Helvetica Neue"/>
                <a:cs typeface="Helvetica Neue"/>
                <a:sym typeface="Helvetica Neue"/>
              </a:defRPr>
            </a:lvl2pPr>
            <a:lvl3pPr indent="-419100" lvl="2" marL="1371600" algn="l">
              <a:lnSpc>
                <a:spcPct val="100000"/>
              </a:lnSpc>
              <a:spcBef>
                <a:spcPts val="2000"/>
              </a:spcBef>
              <a:spcAft>
                <a:spcPts val="0"/>
              </a:spcAft>
              <a:buClr>
                <a:srgbClr val="000000"/>
              </a:buClr>
              <a:buSzPts val="3000"/>
              <a:buFont typeface="Helvetica Neue"/>
              <a:buChar char="-"/>
              <a:defRPr b="1" sz="3000">
                <a:latin typeface="Helvetica Neue"/>
                <a:ea typeface="Helvetica Neue"/>
                <a:cs typeface="Helvetica Neue"/>
                <a:sym typeface="Helvetica Neue"/>
              </a:defRPr>
            </a:lvl3pPr>
            <a:lvl4pPr indent="-400050" lvl="3" marL="1828800" algn="l">
              <a:lnSpc>
                <a:spcPct val="100000"/>
              </a:lnSpc>
              <a:spcBef>
                <a:spcPts val="2000"/>
              </a:spcBef>
              <a:spcAft>
                <a:spcPts val="0"/>
              </a:spcAft>
              <a:buClr>
                <a:srgbClr val="000000"/>
              </a:buClr>
              <a:buSzPts val="2700"/>
              <a:buFont typeface="Helvetica Neue"/>
              <a:buChar char="•"/>
              <a:defRPr b="1" sz="2700">
                <a:latin typeface="Helvetica Neue"/>
                <a:ea typeface="Helvetica Neue"/>
                <a:cs typeface="Helvetica Neue"/>
                <a:sym typeface="Helvetica Neue"/>
              </a:defRPr>
            </a:lvl4pPr>
            <a:lvl5pPr indent="-374650" lvl="4" marL="2286000" algn="l">
              <a:lnSpc>
                <a:spcPct val="100000"/>
              </a:lnSpc>
              <a:spcBef>
                <a:spcPts val="2000"/>
              </a:spcBef>
              <a:spcAft>
                <a:spcPts val="0"/>
              </a:spcAft>
              <a:buClr>
                <a:srgbClr val="000000"/>
              </a:buClr>
              <a:buSzPts val="2300"/>
              <a:buFont typeface="Helvetica Neue"/>
              <a:buChar char="‣"/>
              <a:defRPr b="1" sz="2300">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55" name="Google Shape;255;g122fbbc45ec_0_108"/>
          <p:cNvSpPr txBox="1"/>
          <p:nvPr>
            <p:ph type="title"/>
          </p:nvPr>
        </p:nvSpPr>
        <p:spPr>
          <a:xfrm>
            <a:off x="846667" y="846667"/>
            <a:ext cx="14562600" cy="985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8DC63F"/>
              </a:buClr>
              <a:buSzPts val="6000"/>
              <a:buFont typeface="Helvetica Neue"/>
              <a:buNone/>
              <a:defRPr b="1" sz="60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56" name="Google Shape;256;g122fbbc45ec_0_108"/>
          <p:cNvSpPr txBox="1"/>
          <p:nvPr>
            <p:ph idx="3" type="body"/>
          </p:nvPr>
        </p:nvSpPr>
        <p:spPr>
          <a:xfrm>
            <a:off x="0" y="0"/>
            <a:ext cx="16256100" cy="635100"/>
          </a:xfrm>
          <a:prstGeom prst="rect">
            <a:avLst/>
          </a:prstGeom>
          <a:noFill/>
          <a:ln>
            <a:noFill/>
          </a:ln>
        </p:spPr>
        <p:txBody>
          <a:bodyPr anchorCtr="0" anchor="ctr" bIns="33875" lIns="33875" spcFirstLastPara="1" rIns="33875" wrap="square" tIns="33875">
            <a:normAutofit/>
          </a:bodyPr>
          <a:lstStyle>
            <a:lvl1pPr indent="-323850" lvl="0" marL="457200" algn="l">
              <a:lnSpc>
                <a:spcPct val="100000"/>
              </a:lnSpc>
              <a:spcBef>
                <a:spcPts val="3900"/>
              </a:spcBef>
              <a:spcAft>
                <a:spcPts val="0"/>
              </a:spcAft>
              <a:buClr>
                <a:srgbClr val="000000"/>
              </a:buClr>
              <a:buSzPts val="1500"/>
              <a:buChar char="•"/>
              <a:defRPr/>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57" name="Google Shape;257;g122fbbc45ec_0_108"/>
          <p:cNvSpPr txBox="1"/>
          <p:nvPr>
            <p:ph idx="12" type="sldNum"/>
          </p:nvPr>
        </p:nvSpPr>
        <p:spPr>
          <a:xfrm>
            <a:off x="15828942" y="157780"/>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258" name="Shape 258"/>
        <p:cNvGrpSpPr/>
        <p:nvPr/>
      </p:nvGrpSpPr>
      <p:grpSpPr>
        <a:xfrm>
          <a:off x="0" y="0"/>
          <a:ext cx="0" cy="0"/>
          <a:chOff x="0" y="0"/>
          <a:chExt cx="0" cy="0"/>
        </a:xfrm>
      </p:grpSpPr>
      <p:sp>
        <p:nvSpPr>
          <p:cNvPr id="259" name="Google Shape;259;g122fbbc45ec_0_122"/>
          <p:cNvSpPr/>
          <p:nvPr>
            <p:ph idx="2" type="pic"/>
          </p:nvPr>
        </p:nvSpPr>
        <p:spPr>
          <a:xfrm>
            <a:off x="7306733" y="2099733"/>
            <a:ext cx="9296400" cy="6197700"/>
          </a:xfrm>
          <a:prstGeom prst="rect">
            <a:avLst/>
          </a:prstGeom>
          <a:noFill/>
          <a:ln>
            <a:noFill/>
          </a:ln>
        </p:spPr>
      </p:sp>
      <p:sp>
        <p:nvSpPr>
          <p:cNvPr id="260" name="Google Shape;260;g122fbbc45ec_0_122"/>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61" name="Google Shape;261;g122fbbc45ec_0_122"/>
          <p:cNvSpPr txBox="1"/>
          <p:nvPr>
            <p:ph idx="1" type="body"/>
          </p:nvPr>
        </p:nvSpPr>
        <p:spPr>
          <a:xfrm>
            <a:off x="1126067" y="2099733"/>
            <a:ext cx="6815700" cy="6197700"/>
          </a:xfrm>
          <a:prstGeom prst="rect">
            <a:avLst/>
          </a:prstGeom>
          <a:noFill/>
          <a:ln>
            <a:noFill/>
          </a:ln>
        </p:spPr>
        <p:txBody>
          <a:bodyPr anchorCtr="0" anchor="ctr" bIns="33875" lIns="33875" spcFirstLastPara="1" rIns="33875" wrap="square" tIns="33875">
            <a:normAutofit/>
          </a:bodyPr>
          <a:lstStyle>
            <a:lvl1pPr indent="-431800" lvl="0" marL="457200" algn="l">
              <a:lnSpc>
                <a:spcPct val="100000"/>
              </a:lnSpc>
              <a:spcBef>
                <a:spcPts val="3000"/>
              </a:spcBef>
              <a:spcAft>
                <a:spcPts val="0"/>
              </a:spcAft>
              <a:buClr>
                <a:srgbClr val="000000"/>
              </a:buClr>
              <a:buSzPts val="3200"/>
              <a:buFont typeface="Helvetica Neue"/>
              <a:buChar char="•"/>
              <a:defRPr sz="2500"/>
            </a:lvl1pPr>
            <a:lvl2pPr indent="-431800" lvl="1" marL="914400" algn="l">
              <a:lnSpc>
                <a:spcPct val="100000"/>
              </a:lnSpc>
              <a:spcBef>
                <a:spcPts val="3000"/>
              </a:spcBef>
              <a:spcAft>
                <a:spcPts val="0"/>
              </a:spcAft>
              <a:buClr>
                <a:srgbClr val="000000"/>
              </a:buClr>
              <a:buSzPts val="3200"/>
              <a:buFont typeface="Helvetica Neue"/>
              <a:buChar char="•"/>
              <a:defRPr sz="2500"/>
            </a:lvl2pPr>
            <a:lvl3pPr indent="-431800" lvl="2" marL="1371600" algn="l">
              <a:lnSpc>
                <a:spcPct val="100000"/>
              </a:lnSpc>
              <a:spcBef>
                <a:spcPts val="3000"/>
              </a:spcBef>
              <a:spcAft>
                <a:spcPts val="0"/>
              </a:spcAft>
              <a:buClr>
                <a:srgbClr val="000000"/>
              </a:buClr>
              <a:buSzPts val="3200"/>
              <a:buFont typeface="Helvetica Neue"/>
              <a:buChar char="•"/>
              <a:defRPr sz="2500"/>
            </a:lvl3pPr>
            <a:lvl4pPr indent="-431800" lvl="3" marL="1828800" algn="l">
              <a:lnSpc>
                <a:spcPct val="100000"/>
              </a:lnSpc>
              <a:spcBef>
                <a:spcPts val="3000"/>
              </a:spcBef>
              <a:spcAft>
                <a:spcPts val="0"/>
              </a:spcAft>
              <a:buClr>
                <a:srgbClr val="000000"/>
              </a:buClr>
              <a:buSzPts val="3200"/>
              <a:buFont typeface="Helvetica Neue"/>
              <a:buChar char="•"/>
              <a:defRPr sz="2500"/>
            </a:lvl4pPr>
            <a:lvl5pPr indent="-431800" lvl="4" marL="2286000" algn="l">
              <a:lnSpc>
                <a:spcPct val="100000"/>
              </a:lnSpc>
              <a:spcBef>
                <a:spcPts val="3000"/>
              </a:spcBef>
              <a:spcAft>
                <a:spcPts val="0"/>
              </a:spcAft>
              <a:buClr>
                <a:srgbClr val="000000"/>
              </a:buClr>
              <a:buSzPts val="3200"/>
              <a:buFont typeface="Helvetica Neue"/>
              <a:buChar char="•"/>
              <a:defRPr sz="25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62" name="Google Shape;262;g122fbbc45ec_0_122"/>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263" name="Shape 263"/>
        <p:cNvGrpSpPr/>
        <p:nvPr/>
      </p:nvGrpSpPr>
      <p:grpSpPr>
        <a:xfrm>
          <a:off x="0" y="0"/>
          <a:ext cx="0" cy="0"/>
          <a:chOff x="0" y="0"/>
          <a:chExt cx="0" cy="0"/>
        </a:xfrm>
      </p:grpSpPr>
      <p:pic>
        <p:nvPicPr>
          <p:cNvPr descr="droppedImage.tiff" id="264" name="Google Shape;264;g122fbbc45ec_0_103"/>
          <p:cNvPicPr preferRelativeResize="0"/>
          <p:nvPr/>
        </p:nvPicPr>
        <p:blipFill rotWithShape="1">
          <a:blip r:embed="rId2">
            <a:alphaModFix/>
          </a:blip>
          <a:srcRect b="0" l="0" r="0" t="0"/>
          <a:stretch/>
        </p:blipFill>
        <p:spPr>
          <a:xfrm>
            <a:off x="-2534530" y="-220325"/>
            <a:ext cx="20647725" cy="12904828"/>
          </a:xfrm>
          <a:prstGeom prst="rect">
            <a:avLst/>
          </a:prstGeom>
          <a:noFill/>
          <a:ln>
            <a:noFill/>
          </a:ln>
        </p:spPr>
      </p:pic>
      <p:sp>
        <p:nvSpPr>
          <p:cNvPr id="265" name="Google Shape;265;g122fbbc45ec_0_103"/>
          <p:cNvSpPr txBox="1"/>
          <p:nvPr>
            <p:ph type="title"/>
          </p:nvPr>
        </p:nvSpPr>
        <p:spPr>
          <a:xfrm>
            <a:off x="846667" y="1514786"/>
            <a:ext cx="13540800" cy="3098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8DC63F"/>
              </a:buClr>
              <a:buSzPts val="8700"/>
              <a:buFont typeface="Helvetica Neue"/>
              <a:buNone/>
              <a:defRPr b="1" sz="87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66" name="Google Shape;266;g122fbbc45ec_0_103"/>
          <p:cNvSpPr txBox="1"/>
          <p:nvPr>
            <p:ph idx="1" type="body"/>
          </p:nvPr>
        </p:nvSpPr>
        <p:spPr>
          <a:xfrm>
            <a:off x="846667" y="5703207"/>
            <a:ext cx="13885500" cy="42237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FFFFFF"/>
              </a:buClr>
              <a:buSzPts val="5000"/>
              <a:buFont typeface="Helvetica Neue"/>
              <a:buNone/>
              <a:defRPr b="1" sz="5000">
                <a:solidFill>
                  <a:srgbClr val="FFFFFF"/>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67" name="Google Shape;267;g122fbbc45ec_0_103"/>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68" name="Shape 268"/>
        <p:cNvGrpSpPr/>
        <p:nvPr/>
      </p:nvGrpSpPr>
      <p:grpSpPr>
        <a:xfrm>
          <a:off x="0" y="0"/>
          <a:ext cx="0" cy="0"/>
          <a:chOff x="0" y="0"/>
          <a:chExt cx="0" cy="0"/>
        </a:xfrm>
      </p:grpSpPr>
      <p:sp>
        <p:nvSpPr>
          <p:cNvPr id="269" name="Google Shape;269;g122fbbc45ec_0_114"/>
          <p:cNvSpPr txBox="1"/>
          <p:nvPr>
            <p:ph type="title"/>
          </p:nvPr>
        </p:nvSpPr>
        <p:spPr>
          <a:xfrm>
            <a:off x="1354667" y="3022600"/>
            <a:ext cx="13546500" cy="3098700"/>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8DC63F"/>
              </a:buClr>
              <a:buSzPts val="8700"/>
              <a:buFont typeface="Helvetica Neue"/>
              <a:buNone/>
              <a:defRPr b="1" sz="87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70" name="Google Shape;270;g122fbbc45ec_0_114"/>
          <p:cNvSpPr txBox="1"/>
          <p:nvPr>
            <p:ph idx="12" type="sldNum"/>
          </p:nvPr>
        </p:nvSpPr>
        <p:spPr>
          <a:xfrm>
            <a:off x="15828942" y="156648"/>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71" name="Shape 271"/>
        <p:cNvGrpSpPr/>
        <p:nvPr/>
      </p:nvGrpSpPr>
      <p:grpSpPr>
        <a:xfrm>
          <a:off x="0" y="0"/>
          <a:ext cx="0" cy="0"/>
          <a:chOff x="0" y="0"/>
          <a:chExt cx="0" cy="0"/>
        </a:xfrm>
      </p:grpSpPr>
      <p:sp>
        <p:nvSpPr>
          <p:cNvPr id="272" name="Google Shape;272;g122fbbc45ec_0_117"/>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2">
    <p:spTree>
      <p:nvGrpSpPr>
        <p:cNvPr id="273" name="Shape 273"/>
        <p:cNvGrpSpPr/>
        <p:nvPr/>
      </p:nvGrpSpPr>
      <p:grpSpPr>
        <a:xfrm>
          <a:off x="0" y="0"/>
          <a:ext cx="0" cy="0"/>
          <a:chOff x="0" y="0"/>
          <a:chExt cx="0" cy="0"/>
        </a:xfrm>
      </p:grpSpPr>
      <p:sp>
        <p:nvSpPr>
          <p:cNvPr id="274" name="Google Shape;274;g122fbbc45ec_0_119"/>
          <p:cNvSpPr txBox="1"/>
          <p:nvPr>
            <p:ph type="title"/>
          </p:nvPr>
        </p:nvSpPr>
        <p:spPr>
          <a:xfrm>
            <a:off x="1185333" y="3022600"/>
            <a:ext cx="13885500" cy="3098700"/>
          </a:xfrm>
          <a:prstGeom prst="rect">
            <a:avLst/>
          </a:prstGeom>
          <a:noFill/>
          <a:ln>
            <a:noFill/>
          </a:ln>
        </p:spPr>
        <p:txBody>
          <a:bodyPr anchorCtr="0" anchor="ctr"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75" name="Google Shape;275;g122fbbc45ec_0_119"/>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76" name="Shape 276"/>
        <p:cNvGrpSpPr/>
        <p:nvPr/>
      </p:nvGrpSpPr>
      <p:grpSpPr>
        <a:xfrm>
          <a:off x="0" y="0"/>
          <a:ext cx="0" cy="0"/>
          <a:chOff x="0" y="0"/>
          <a:chExt cx="0" cy="0"/>
        </a:xfrm>
      </p:grpSpPr>
      <p:sp>
        <p:nvSpPr>
          <p:cNvPr id="277" name="Google Shape;277;g122fbbc45ec_0_127"/>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78" name="Google Shape;278;g122fbbc45ec_0_127"/>
          <p:cNvSpPr txBox="1"/>
          <p:nvPr>
            <p:ph idx="1" type="body"/>
          </p:nvPr>
        </p:nvSpPr>
        <p:spPr>
          <a:xfrm>
            <a:off x="1126067" y="2099733"/>
            <a:ext cx="14003700" cy="6197700"/>
          </a:xfrm>
          <a:prstGeom prst="rect">
            <a:avLst/>
          </a:prstGeom>
          <a:noFill/>
          <a:ln>
            <a:noFill/>
          </a:ln>
        </p:spPr>
        <p:txBody>
          <a:bodyPr anchorCtr="0" anchor="ctr" bIns="33875" lIns="33875" spcFirstLastPara="1" rIns="33875" wrap="square" tIns="33875">
            <a:normAutofit/>
          </a:bodyPr>
          <a:lstStyle>
            <a:lvl1pPr indent="-482600" lvl="0" marL="457200" algn="l">
              <a:lnSpc>
                <a:spcPct val="100000"/>
              </a:lnSpc>
              <a:spcBef>
                <a:spcPts val="3900"/>
              </a:spcBef>
              <a:spcAft>
                <a:spcPts val="0"/>
              </a:spcAft>
              <a:buClr>
                <a:srgbClr val="000000"/>
              </a:buClr>
              <a:buSzPts val="4000"/>
              <a:buFont typeface="Helvetica Neue"/>
              <a:buChar char="•"/>
              <a:defRPr sz="3200"/>
            </a:lvl1pPr>
            <a:lvl2pPr indent="-482600" lvl="1" marL="914400" algn="l">
              <a:lnSpc>
                <a:spcPct val="100000"/>
              </a:lnSpc>
              <a:spcBef>
                <a:spcPts val="3900"/>
              </a:spcBef>
              <a:spcAft>
                <a:spcPts val="0"/>
              </a:spcAft>
              <a:buClr>
                <a:srgbClr val="000000"/>
              </a:buClr>
              <a:buSzPts val="4000"/>
              <a:buFont typeface="Helvetica Neue"/>
              <a:buChar char="•"/>
              <a:defRPr sz="3200"/>
            </a:lvl2pPr>
            <a:lvl3pPr indent="-482600" lvl="2" marL="1371600" algn="l">
              <a:lnSpc>
                <a:spcPct val="100000"/>
              </a:lnSpc>
              <a:spcBef>
                <a:spcPts val="3900"/>
              </a:spcBef>
              <a:spcAft>
                <a:spcPts val="0"/>
              </a:spcAft>
              <a:buClr>
                <a:srgbClr val="000000"/>
              </a:buClr>
              <a:buSzPts val="4000"/>
              <a:buFont typeface="Helvetica Neue"/>
              <a:buChar char="•"/>
              <a:defRPr sz="3200"/>
            </a:lvl3pPr>
            <a:lvl4pPr indent="-482600" lvl="3" marL="1828800" algn="l">
              <a:lnSpc>
                <a:spcPct val="100000"/>
              </a:lnSpc>
              <a:spcBef>
                <a:spcPts val="3900"/>
              </a:spcBef>
              <a:spcAft>
                <a:spcPts val="0"/>
              </a:spcAft>
              <a:buClr>
                <a:srgbClr val="000000"/>
              </a:buClr>
              <a:buSzPts val="4000"/>
              <a:buFont typeface="Helvetica Neue"/>
              <a:buChar char="•"/>
              <a:defRPr sz="3200"/>
            </a:lvl4pPr>
            <a:lvl5pPr indent="-482600" lvl="4" marL="2286000" algn="l">
              <a:lnSpc>
                <a:spcPct val="100000"/>
              </a:lnSpc>
              <a:spcBef>
                <a:spcPts val="3900"/>
              </a:spcBef>
              <a:spcAft>
                <a:spcPts val="0"/>
              </a:spcAft>
              <a:buClr>
                <a:srgbClr val="000000"/>
              </a:buClr>
              <a:buSzPts val="4000"/>
              <a:buFont typeface="Helvetica Neue"/>
              <a:buChar char="•"/>
              <a:defRPr sz="32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79" name="Google Shape;279;g122fbbc45ec_0_127"/>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g3cb04ee7ea5_3_17"/>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5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p:txBody>
      </p:sp>
      <p:sp>
        <p:nvSpPr>
          <p:cNvPr id="30" name="Google Shape;30;g3cb04ee7ea5_3_17"/>
          <p:cNvSpPr txBox="1"/>
          <p:nvPr>
            <p:ph idx="1" type="body"/>
          </p:nvPr>
        </p:nvSpPr>
        <p:spPr>
          <a:xfrm>
            <a:off x="1117600" y="2434167"/>
            <a:ext cx="6908700" cy="5801700"/>
          </a:xfrm>
          <a:prstGeom prst="rect">
            <a:avLst/>
          </a:prstGeom>
          <a:noFill/>
          <a:ln>
            <a:noFill/>
          </a:ln>
        </p:spPr>
        <p:txBody>
          <a:bodyPr anchorCtr="0" anchor="t" bIns="60925" lIns="121900" spcFirstLastPara="1" rIns="121900" wrap="square" tIns="60925">
            <a:normAutofit/>
          </a:bodyPr>
          <a:lstStyle>
            <a:lvl1pPr indent="-387350" lvl="0" marL="457200" algn="l">
              <a:lnSpc>
                <a:spcPct val="90000"/>
              </a:lnSpc>
              <a:spcBef>
                <a:spcPts val="1400"/>
              </a:spcBef>
              <a:spcAft>
                <a:spcPts val="0"/>
              </a:spcAft>
              <a:buClr>
                <a:schemeClr val="dk1"/>
              </a:buClr>
              <a:buSzPts val="2500"/>
              <a:buChar char="●"/>
              <a:defRPr/>
            </a:lvl1pPr>
            <a:lvl2pPr indent="-387350" lvl="1" marL="914400" algn="l">
              <a:lnSpc>
                <a:spcPct val="90000"/>
              </a:lnSpc>
              <a:spcBef>
                <a:spcPts val="2100"/>
              </a:spcBef>
              <a:spcAft>
                <a:spcPts val="0"/>
              </a:spcAft>
              <a:buClr>
                <a:schemeClr val="dk1"/>
              </a:buClr>
              <a:buSzPts val="2500"/>
              <a:buChar char="○"/>
              <a:defRPr/>
            </a:lvl2pPr>
            <a:lvl3pPr indent="-387350" lvl="2" marL="1371600" algn="l">
              <a:lnSpc>
                <a:spcPct val="90000"/>
              </a:lnSpc>
              <a:spcBef>
                <a:spcPts val="2100"/>
              </a:spcBef>
              <a:spcAft>
                <a:spcPts val="0"/>
              </a:spcAft>
              <a:buClr>
                <a:schemeClr val="dk1"/>
              </a:buClr>
              <a:buSzPts val="2500"/>
              <a:buChar char="■"/>
              <a:defRPr/>
            </a:lvl3pPr>
            <a:lvl4pPr indent="-387350" lvl="3" marL="1828800" algn="l">
              <a:lnSpc>
                <a:spcPct val="90000"/>
              </a:lnSpc>
              <a:spcBef>
                <a:spcPts val="2100"/>
              </a:spcBef>
              <a:spcAft>
                <a:spcPts val="0"/>
              </a:spcAft>
              <a:buClr>
                <a:schemeClr val="dk1"/>
              </a:buClr>
              <a:buSzPts val="2500"/>
              <a:buChar char="●"/>
              <a:defRPr/>
            </a:lvl4pPr>
            <a:lvl5pPr indent="-387350" lvl="4" marL="2286000" algn="l">
              <a:lnSpc>
                <a:spcPct val="90000"/>
              </a:lnSpc>
              <a:spcBef>
                <a:spcPts val="2100"/>
              </a:spcBef>
              <a:spcAft>
                <a:spcPts val="0"/>
              </a:spcAft>
              <a:buClr>
                <a:schemeClr val="dk1"/>
              </a:buClr>
              <a:buSzPts val="2500"/>
              <a:buChar char="○"/>
              <a:defRPr/>
            </a:lvl5pPr>
            <a:lvl6pPr indent="-387350" lvl="5" marL="2743200" algn="l">
              <a:lnSpc>
                <a:spcPct val="90000"/>
              </a:lnSpc>
              <a:spcBef>
                <a:spcPts val="2100"/>
              </a:spcBef>
              <a:spcAft>
                <a:spcPts val="0"/>
              </a:spcAft>
              <a:buClr>
                <a:schemeClr val="dk1"/>
              </a:buClr>
              <a:buSzPts val="2500"/>
              <a:buChar char="■"/>
              <a:defRPr/>
            </a:lvl6pPr>
            <a:lvl7pPr indent="-387350" lvl="6" marL="3200400" algn="l">
              <a:lnSpc>
                <a:spcPct val="90000"/>
              </a:lnSpc>
              <a:spcBef>
                <a:spcPts val="2100"/>
              </a:spcBef>
              <a:spcAft>
                <a:spcPts val="0"/>
              </a:spcAft>
              <a:buClr>
                <a:schemeClr val="dk1"/>
              </a:buClr>
              <a:buSzPts val="2500"/>
              <a:buChar char="●"/>
              <a:defRPr/>
            </a:lvl7pPr>
            <a:lvl8pPr indent="-387350" lvl="7" marL="3657600" algn="l">
              <a:lnSpc>
                <a:spcPct val="90000"/>
              </a:lnSpc>
              <a:spcBef>
                <a:spcPts val="2100"/>
              </a:spcBef>
              <a:spcAft>
                <a:spcPts val="0"/>
              </a:spcAft>
              <a:buClr>
                <a:schemeClr val="dk1"/>
              </a:buClr>
              <a:buSzPts val="2500"/>
              <a:buChar char="○"/>
              <a:defRPr/>
            </a:lvl8pPr>
            <a:lvl9pPr indent="-387350" lvl="8" marL="4114800" algn="l">
              <a:lnSpc>
                <a:spcPct val="90000"/>
              </a:lnSpc>
              <a:spcBef>
                <a:spcPts val="2100"/>
              </a:spcBef>
              <a:spcAft>
                <a:spcPts val="2100"/>
              </a:spcAft>
              <a:buClr>
                <a:schemeClr val="dk1"/>
              </a:buClr>
              <a:buSzPts val="2500"/>
              <a:buChar char="■"/>
              <a:defRPr/>
            </a:lvl9pPr>
          </a:lstStyle>
          <a:p/>
        </p:txBody>
      </p:sp>
      <p:sp>
        <p:nvSpPr>
          <p:cNvPr id="31" name="Google Shape;31;g3cb04ee7ea5_3_17"/>
          <p:cNvSpPr txBox="1"/>
          <p:nvPr>
            <p:ph idx="2" type="body"/>
          </p:nvPr>
        </p:nvSpPr>
        <p:spPr>
          <a:xfrm>
            <a:off x="8229600" y="2434167"/>
            <a:ext cx="6908700" cy="5801700"/>
          </a:xfrm>
          <a:prstGeom prst="rect">
            <a:avLst/>
          </a:prstGeom>
          <a:noFill/>
          <a:ln>
            <a:noFill/>
          </a:ln>
        </p:spPr>
        <p:txBody>
          <a:bodyPr anchorCtr="0" anchor="t" bIns="60925" lIns="121900" spcFirstLastPara="1" rIns="121900" wrap="square" tIns="60925">
            <a:normAutofit/>
          </a:bodyPr>
          <a:lstStyle>
            <a:lvl1pPr indent="-387350" lvl="0" marL="457200" algn="l">
              <a:lnSpc>
                <a:spcPct val="90000"/>
              </a:lnSpc>
              <a:spcBef>
                <a:spcPts val="1400"/>
              </a:spcBef>
              <a:spcAft>
                <a:spcPts val="0"/>
              </a:spcAft>
              <a:buClr>
                <a:schemeClr val="dk1"/>
              </a:buClr>
              <a:buSzPts val="2500"/>
              <a:buChar char="●"/>
              <a:defRPr/>
            </a:lvl1pPr>
            <a:lvl2pPr indent="-387350" lvl="1" marL="914400" algn="l">
              <a:lnSpc>
                <a:spcPct val="90000"/>
              </a:lnSpc>
              <a:spcBef>
                <a:spcPts val="2100"/>
              </a:spcBef>
              <a:spcAft>
                <a:spcPts val="0"/>
              </a:spcAft>
              <a:buClr>
                <a:schemeClr val="dk1"/>
              </a:buClr>
              <a:buSzPts val="2500"/>
              <a:buChar char="○"/>
              <a:defRPr/>
            </a:lvl2pPr>
            <a:lvl3pPr indent="-387350" lvl="2" marL="1371600" algn="l">
              <a:lnSpc>
                <a:spcPct val="90000"/>
              </a:lnSpc>
              <a:spcBef>
                <a:spcPts val="2100"/>
              </a:spcBef>
              <a:spcAft>
                <a:spcPts val="0"/>
              </a:spcAft>
              <a:buClr>
                <a:schemeClr val="dk1"/>
              </a:buClr>
              <a:buSzPts val="2500"/>
              <a:buChar char="■"/>
              <a:defRPr/>
            </a:lvl3pPr>
            <a:lvl4pPr indent="-387350" lvl="3" marL="1828800" algn="l">
              <a:lnSpc>
                <a:spcPct val="90000"/>
              </a:lnSpc>
              <a:spcBef>
                <a:spcPts val="2100"/>
              </a:spcBef>
              <a:spcAft>
                <a:spcPts val="0"/>
              </a:spcAft>
              <a:buClr>
                <a:schemeClr val="dk1"/>
              </a:buClr>
              <a:buSzPts val="2500"/>
              <a:buChar char="●"/>
              <a:defRPr/>
            </a:lvl4pPr>
            <a:lvl5pPr indent="-387350" lvl="4" marL="2286000" algn="l">
              <a:lnSpc>
                <a:spcPct val="90000"/>
              </a:lnSpc>
              <a:spcBef>
                <a:spcPts val="2100"/>
              </a:spcBef>
              <a:spcAft>
                <a:spcPts val="0"/>
              </a:spcAft>
              <a:buClr>
                <a:schemeClr val="dk1"/>
              </a:buClr>
              <a:buSzPts val="2500"/>
              <a:buChar char="○"/>
              <a:defRPr/>
            </a:lvl5pPr>
            <a:lvl6pPr indent="-387350" lvl="5" marL="2743200" algn="l">
              <a:lnSpc>
                <a:spcPct val="90000"/>
              </a:lnSpc>
              <a:spcBef>
                <a:spcPts val="2100"/>
              </a:spcBef>
              <a:spcAft>
                <a:spcPts val="0"/>
              </a:spcAft>
              <a:buClr>
                <a:schemeClr val="dk1"/>
              </a:buClr>
              <a:buSzPts val="2500"/>
              <a:buChar char="■"/>
              <a:defRPr/>
            </a:lvl6pPr>
            <a:lvl7pPr indent="-387350" lvl="6" marL="3200400" algn="l">
              <a:lnSpc>
                <a:spcPct val="90000"/>
              </a:lnSpc>
              <a:spcBef>
                <a:spcPts val="2100"/>
              </a:spcBef>
              <a:spcAft>
                <a:spcPts val="0"/>
              </a:spcAft>
              <a:buClr>
                <a:schemeClr val="dk1"/>
              </a:buClr>
              <a:buSzPts val="2500"/>
              <a:buChar char="●"/>
              <a:defRPr/>
            </a:lvl7pPr>
            <a:lvl8pPr indent="-387350" lvl="7" marL="3657600" algn="l">
              <a:lnSpc>
                <a:spcPct val="90000"/>
              </a:lnSpc>
              <a:spcBef>
                <a:spcPts val="2100"/>
              </a:spcBef>
              <a:spcAft>
                <a:spcPts val="0"/>
              </a:spcAft>
              <a:buClr>
                <a:schemeClr val="dk1"/>
              </a:buClr>
              <a:buSzPts val="2500"/>
              <a:buChar char="○"/>
              <a:defRPr/>
            </a:lvl8pPr>
            <a:lvl9pPr indent="-387350" lvl="8" marL="4114800" algn="l">
              <a:lnSpc>
                <a:spcPct val="90000"/>
              </a:lnSpc>
              <a:spcBef>
                <a:spcPts val="2100"/>
              </a:spcBef>
              <a:spcAft>
                <a:spcPts val="2100"/>
              </a:spcAft>
              <a:buClr>
                <a:schemeClr val="dk1"/>
              </a:buClr>
              <a:buSzPts val="2500"/>
              <a:buChar char="■"/>
              <a:defRPr/>
            </a:lvl9pPr>
          </a:lstStyle>
          <a:p/>
        </p:txBody>
      </p:sp>
      <p:sp>
        <p:nvSpPr>
          <p:cNvPr id="32" name="Google Shape;32;g3cb04ee7ea5_3_17"/>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
        <p:nvSpPr>
          <p:cNvPr id="33" name="Google Shape;33;g3cb04ee7ea5_3_17"/>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
        <p:nvSpPr>
          <p:cNvPr id="34" name="Google Shape;34;g3cb04ee7ea5_3_17"/>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2">
    <p:spTree>
      <p:nvGrpSpPr>
        <p:cNvPr id="280" name="Shape 280"/>
        <p:cNvGrpSpPr/>
        <p:nvPr/>
      </p:nvGrpSpPr>
      <p:grpSpPr>
        <a:xfrm>
          <a:off x="0" y="0"/>
          <a:ext cx="0" cy="0"/>
          <a:chOff x="0" y="0"/>
          <a:chExt cx="0" cy="0"/>
        </a:xfrm>
      </p:grpSpPr>
      <p:sp>
        <p:nvSpPr>
          <p:cNvPr id="281" name="Google Shape;281;g122fbbc45ec_0_131"/>
          <p:cNvSpPr/>
          <p:nvPr>
            <p:ph idx="2" type="pic"/>
          </p:nvPr>
        </p:nvSpPr>
        <p:spPr>
          <a:xfrm>
            <a:off x="5862835" y="2424905"/>
            <a:ext cx="8840400" cy="5893500"/>
          </a:xfrm>
          <a:prstGeom prst="rect">
            <a:avLst/>
          </a:prstGeom>
          <a:noFill/>
          <a:ln>
            <a:noFill/>
          </a:ln>
        </p:spPr>
      </p:sp>
      <p:sp>
        <p:nvSpPr>
          <p:cNvPr id="282" name="Google Shape;282;g122fbbc45ec_0_131"/>
          <p:cNvSpPr txBox="1"/>
          <p:nvPr>
            <p:ph type="title"/>
          </p:nvPr>
        </p:nvSpPr>
        <p:spPr>
          <a:xfrm>
            <a:off x="2924969" y="238125"/>
            <a:ext cx="10406100" cy="2024100"/>
          </a:xfrm>
          <a:prstGeom prst="rect">
            <a:avLst/>
          </a:prstGeom>
          <a:noFill/>
          <a:ln>
            <a:noFill/>
          </a:ln>
        </p:spPr>
        <p:txBody>
          <a:bodyPr anchorCtr="0" anchor="ctr" bIns="47625" lIns="47625" spcFirstLastPara="1" rIns="47625" wrap="square" tIns="4762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83" name="Google Shape;283;g122fbbc45ec_0_131"/>
          <p:cNvSpPr txBox="1"/>
          <p:nvPr>
            <p:ph idx="1" type="body"/>
          </p:nvPr>
        </p:nvSpPr>
        <p:spPr>
          <a:xfrm>
            <a:off x="2924969" y="2428875"/>
            <a:ext cx="5000700" cy="5893500"/>
          </a:xfrm>
          <a:prstGeom prst="rect">
            <a:avLst/>
          </a:prstGeom>
          <a:noFill/>
          <a:ln>
            <a:noFill/>
          </a:ln>
        </p:spPr>
        <p:txBody>
          <a:bodyPr anchorCtr="0" anchor="ctr" bIns="47625" lIns="47625" spcFirstLastPara="1" rIns="47625" wrap="square" tIns="47625">
            <a:normAutofit/>
          </a:bodyPr>
          <a:lstStyle>
            <a:lvl1pPr indent="-463550" lvl="0" marL="457200" algn="l">
              <a:lnSpc>
                <a:spcPct val="100000"/>
              </a:lnSpc>
              <a:spcBef>
                <a:spcPts val="3000"/>
              </a:spcBef>
              <a:spcAft>
                <a:spcPts val="0"/>
              </a:spcAft>
              <a:buClr>
                <a:srgbClr val="000000"/>
              </a:buClr>
              <a:buSzPts val="3700"/>
              <a:buFont typeface="Helvetica Neue"/>
              <a:buChar char="•"/>
              <a:defRPr sz="2500"/>
            </a:lvl1pPr>
            <a:lvl2pPr indent="-463550" lvl="1" marL="914400" algn="l">
              <a:lnSpc>
                <a:spcPct val="100000"/>
              </a:lnSpc>
              <a:spcBef>
                <a:spcPts val="3000"/>
              </a:spcBef>
              <a:spcAft>
                <a:spcPts val="0"/>
              </a:spcAft>
              <a:buClr>
                <a:srgbClr val="000000"/>
              </a:buClr>
              <a:buSzPts val="3700"/>
              <a:buFont typeface="Helvetica Neue"/>
              <a:buChar char="•"/>
              <a:defRPr sz="2500"/>
            </a:lvl2pPr>
            <a:lvl3pPr indent="-463550" lvl="2" marL="1371600" algn="l">
              <a:lnSpc>
                <a:spcPct val="100000"/>
              </a:lnSpc>
              <a:spcBef>
                <a:spcPts val="3000"/>
              </a:spcBef>
              <a:spcAft>
                <a:spcPts val="0"/>
              </a:spcAft>
              <a:buClr>
                <a:srgbClr val="000000"/>
              </a:buClr>
              <a:buSzPts val="3700"/>
              <a:buFont typeface="Helvetica Neue"/>
              <a:buChar char="•"/>
              <a:defRPr sz="2500"/>
            </a:lvl3pPr>
            <a:lvl4pPr indent="-463550" lvl="3" marL="1828800" algn="l">
              <a:lnSpc>
                <a:spcPct val="100000"/>
              </a:lnSpc>
              <a:spcBef>
                <a:spcPts val="3000"/>
              </a:spcBef>
              <a:spcAft>
                <a:spcPts val="0"/>
              </a:spcAft>
              <a:buClr>
                <a:srgbClr val="000000"/>
              </a:buClr>
              <a:buSzPts val="3700"/>
              <a:buFont typeface="Helvetica Neue"/>
              <a:buChar char="•"/>
              <a:defRPr sz="2500"/>
            </a:lvl4pPr>
            <a:lvl5pPr indent="-463550" lvl="4" marL="2286000" algn="l">
              <a:lnSpc>
                <a:spcPct val="100000"/>
              </a:lnSpc>
              <a:spcBef>
                <a:spcPts val="3000"/>
              </a:spcBef>
              <a:spcAft>
                <a:spcPts val="0"/>
              </a:spcAft>
              <a:buClr>
                <a:srgbClr val="000000"/>
              </a:buClr>
              <a:buSzPts val="3700"/>
              <a:buFont typeface="Helvetica Neue"/>
              <a:buChar char="•"/>
              <a:defRPr sz="25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84" name="Google Shape;284;g122fbbc45ec_0_131"/>
          <p:cNvSpPr txBox="1"/>
          <p:nvPr>
            <p:ph idx="12" type="sldNum"/>
          </p:nvPr>
        </p:nvSpPr>
        <p:spPr>
          <a:xfrm>
            <a:off x="7969402" y="8715374"/>
            <a:ext cx="310800" cy="327000"/>
          </a:xfrm>
          <a:prstGeom prst="rect">
            <a:avLst/>
          </a:prstGeom>
          <a:noFill/>
          <a:ln>
            <a:noFill/>
          </a:ln>
        </p:spPr>
        <p:txBody>
          <a:bodyPr anchorCtr="0" anchor="t" bIns="47625" lIns="47625" spcFirstLastPara="1" rIns="47625" wrap="square" tIns="47625">
            <a:spAutoFit/>
          </a:bodyPr>
          <a:lstStyle>
            <a:lvl1pPr indent="0" lvl="0"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6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285" name="Shape 285"/>
        <p:cNvGrpSpPr/>
        <p:nvPr/>
      </p:nvGrpSpPr>
      <p:grpSpPr>
        <a:xfrm>
          <a:off x="0" y="0"/>
          <a:ext cx="0" cy="0"/>
          <a:chOff x="0" y="0"/>
          <a:chExt cx="0" cy="0"/>
        </a:xfrm>
      </p:grpSpPr>
      <p:sp>
        <p:nvSpPr>
          <p:cNvPr id="286" name="Google Shape;286;g122fbbc45ec_0_136"/>
          <p:cNvSpPr txBox="1"/>
          <p:nvPr>
            <p:ph type="title"/>
          </p:nvPr>
        </p:nvSpPr>
        <p:spPr>
          <a:xfrm>
            <a:off x="1185333" y="1532467"/>
            <a:ext cx="13885500" cy="3098700"/>
          </a:xfrm>
          <a:prstGeom prst="rect">
            <a:avLst/>
          </a:prstGeom>
          <a:noFill/>
          <a:ln>
            <a:noFill/>
          </a:ln>
        </p:spPr>
        <p:txBody>
          <a:bodyPr anchorCtr="0" anchor="b"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87" name="Google Shape;287;g122fbbc45ec_0_136"/>
          <p:cNvSpPr txBox="1"/>
          <p:nvPr>
            <p:ph idx="1" type="body"/>
          </p:nvPr>
        </p:nvSpPr>
        <p:spPr>
          <a:xfrm>
            <a:off x="1185333" y="4715933"/>
            <a:ext cx="13885500" cy="1058400"/>
          </a:xfrm>
          <a:prstGeom prst="rect">
            <a:avLst/>
          </a:prstGeom>
          <a:noFill/>
          <a:ln>
            <a:noFill/>
          </a:ln>
        </p:spPr>
        <p:txBody>
          <a:bodyPr anchorCtr="0" anchor="t" bIns="33875" lIns="33875" spcFirstLastPara="1" rIns="33875" wrap="square" tIns="33875">
            <a:norm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88" name="Google Shape;288;g122fbbc45ec_0_136"/>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289" name="Shape 289"/>
        <p:cNvGrpSpPr/>
        <p:nvPr/>
      </p:nvGrpSpPr>
      <p:grpSpPr>
        <a:xfrm>
          <a:off x="0" y="0"/>
          <a:ext cx="0" cy="0"/>
          <a:chOff x="0" y="0"/>
          <a:chExt cx="0" cy="0"/>
        </a:xfrm>
      </p:grpSpPr>
      <p:sp>
        <p:nvSpPr>
          <p:cNvPr id="290" name="Google Shape;290;g122fbbc45ec_0_140"/>
          <p:cNvSpPr/>
          <p:nvPr>
            <p:ph idx="2" type="pic"/>
          </p:nvPr>
        </p:nvSpPr>
        <p:spPr>
          <a:xfrm>
            <a:off x="2082800" y="-25400"/>
            <a:ext cx="12090300" cy="8064300"/>
          </a:xfrm>
          <a:prstGeom prst="rect">
            <a:avLst/>
          </a:prstGeom>
          <a:noFill/>
          <a:ln>
            <a:noFill/>
          </a:ln>
        </p:spPr>
      </p:sp>
      <p:sp>
        <p:nvSpPr>
          <p:cNvPr id="291" name="Google Shape;291;g122fbbc45ec_0_140"/>
          <p:cNvSpPr txBox="1"/>
          <p:nvPr>
            <p:ph type="title"/>
          </p:nvPr>
        </p:nvSpPr>
        <p:spPr>
          <a:xfrm>
            <a:off x="423333" y="6341533"/>
            <a:ext cx="15409500" cy="1337700"/>
          </a:xfrm>
          <a:prstGeom prst="rect">
            <a:avLst/>
          </a:prstGeom>
          <a:noFill/>
          <a:ln>
            <a:noFill/>
          </a:ln>
        </p:spPr>
        <p:txBody>
          <a:bodyPr anchorCtr="0" anchor="b"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92" name="Google Shape;292;g122fbbc45ec_0_140"/>
          <p:cNvSpPr txBox="1"/>
          <p:nvPr>
            <p:ph idx="1" type="body"/>
          </p:nvPr>
        </p:nvSpPr>
        <p:spPr>
          <a:xfrm>
            <a:off x="423333" y="7628467"/>
            <a:ext cx="15409500" cy="1058400"/>
          </a:xfrm>
          <a:prstGeom prst="rect">
            <a:avLst/>
          </a:prstGeom>
          <a:noFill/>
          <a:ln>
            <a:noFill/>
          </a:ln>
        </p:spPr>
        <p:txBody>
          <a:bodyPr anchorCtr="0" anchor="t" bIns="33875" lIns="33875" spcFirstLastPara="1" rIns="33875" wrap="square" tIns="33875">
            <a:norm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93" name="Google Shape;293;g122fbbc45ec_0_140"/>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94" name="Shape 294"/>
        <p:cNvGrpSpPr/>
        <p:nvPr/>
      </p:nvGrpSpPr>
      <p:grpSpPr>
        <a:xfrm>
          <a:off x="0" y="0"/>
          <a:ext cx="0" cy="0"/>
          <a:chOff x="0" y="0"/>
          <a:chExt cx="0" cy="0"/>
        </a:xfrm>
      </p:grpSpPr>
      <p:sp>
        <p:nvSpPr>
          <p:cNvPr id="295" name="Google Shape;295;g122fbbc45ec_0_145"/>
          <p:cNvSpPr/>
          <p:nvPr>
            <p:ph idx="2" type="pic"/>
          </p:nvPr>
        </p:nvSpPr>
        <p:spPr>
          <a:xfrm>
            <a:off x="5300133" y="736600"/>
            <a:ext cx="11506200" cy="7670700"/>
          </a:xfrm>
          <a:prstGeom prst="rect">
            <a:avLst/>
          </a:prstGeom>
          <a:noFill/>
          <a:ln>
            <a:noFill/>
          </a:ln>
        </p:spPr>
      </p:sp>
      <p:sp>
        <p:nvSpPr>
          <p:cNvPr id="296" name="Google Shape;296;g122fbbc45ec_0_145"/>
          <p:cNvSpPr txBox="1"/>
          <p:nvPr>
            <p:ph type="title"/>
          </p:nvPr>
        </p:nvSpPr>
        <p:spPr>
          <a:xfrm>
            <a:off x="1100667" y="635000"/>
            <a:ext cx="6815700" cy="3699900"/>
          </a:xfrm>
          <a:prstGeom prst="rect">
            <a:avLst/>
          </a:prstGeom>
          <a:noFill/>
          <a:ln>
            <a:noFill/>
          </a:ln>
        </p:spPr>
        <p:txBody>
          <a:bodyPr anchorCtr="0" anchor="b" bIns="33875" lIns="33875" spcFirstLastPara="1" rIns="33875" wrap="square" tIns="33875">
            <a:normAutofit/>
          </a:bodyPr>
          <a:lstStyle>
            <a:lvl1pPr lvl="0" algn="ctr">
              <a:lnSpc>
                <a:spcPct val="100000"/>
              </a:lnSpc>
              <a:spcBef>
                <a:spcPts val="0"/>
              </a:spcBef>
              <a:spcAft>
                <a:spcPts val="0"/>
              </a:spcAft>
              <a:buClr>
                <a:srgbClr val="000000"/>
              </a:buClr>
              <a:buSzPts val="5600"/>
              <a:buFont typeface="Helvetica Neue"/>
              <a:buNone/>
              <a:defRPr sz="5600"/>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297" name="Google Shape;297;g122fbbc45ec_0_145"/>
          <p:cNvSpPr txBox="1"/>
          <p:nvPr>
            <p:ph idx="1" type="body"/>
          </p:nvPr>
        </p:nvSpPr>
        <p:spPr>
          <a:xfrm>
            <a:off x="1100667" y="4351867"/>
            <a:ext cx="6815700" cy="3818400"/>
          </a:xfrm>
          <a:prstGeom prst="rect">
            <a:avLst/>
          </a:prstGeom>
          <a:noFill/>
          <a:ln>
            <a:noFill/>
          </a:ln>
        </p:spPr>
        <p:txBody>
          <a:bodyPr anchorCtr="0" anchor="t" bIns="33875" lIns="33875" spcFirstLastPara="1" rIns="33875" wrap="square" tIns="33875">
            <a:norm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298" name="Google Shape;298;g122fbbc45ec_0_145"/>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99" name="Shape 299"/>
        <p:cNvGrpSpPr/>
        <p:nvPr/>
      </p:nvGrpSpPr>
      <p:grpSpPr>
        <a:xfrm>
          <a:off x="0" y="0"/>
          <a:ext cx="0" cy="0"/>
          <a:chOff x="0" y="0"/>
          <a:chExt cx="0" cy="0"/>
        </a:xfrm>
      </p:grpSpPr>
      <p:sp>
        <p:nvSpPr>
          <p:cNvPr id="300" name="Google Shape;300;g122fbbc45ec_0_150"/>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rm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01" name="Google Shape;301;g122fbbc45ec_0_150"/>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02" name="Shape 302"/>
        <p:cNvGrpSpPr/>
        <p:nvPr/>
      </p:nvGrpSpPr>
      <p:grpSpPr>
        <a:xfrm>
          <a:off x="0" y="0"/>
          <a:ext cx="0" cy="0"/>
          <a:chOff x="0" y="0"/>
          <a:chExt cx="0" cy="0"/>
        </a:xfrm>
      </p:grpSpPr>
      <p:sp>
        <p:nvSpPr>
          <p:cNvPr id="303" name="Google Shape;303;g122fbbc45ec_0_153"/>
          <p:cNvSpPr txBox="1"/>
          <p:nvPr>
            <p:ph idx="1" type="body"/>
          </p:nvPr>
        </p:nvSpPr>
        <p:spPr>
          <a:xfrm>
            <a:off x="1126067" y="1185333"/>
            <a:ext cx="14003700" cy="6773400"/>
          </a:xfrm>
          <a:prstGeom prst="rect">
            <a:avLst/>
          </a:prstGeom>
          <a:noFill/>
          <a:ln>
            <a:noFill/>
          </a:ln>
        </p:spPr>
        <p:txBody>
          <a:bodyPr anchorCtr="0" anchor="ctr" bIns="33875" lIns="33875" spcFirstLastPara="1" rIns="33875" wrap="square" tIns="33875">
            <a:normAutofit/>
          </a:bodyPr>
          <a:lstStyle>
            <a:lvl1pPr indent="-482600" lvl="0" marL="457200" algn="l">
              <a:lnSpc>
                <a:spcPct val="100000"/>
              </a:lnSpc>
              <a:spcBef>
                <a:spcPts val="3900"/>
              </a:spcBef>
              <a:spcAft>
                <a:spcPts val="0"/>
              </a:spcAft>
              <a:buClr>
                <a:srgbClr val="000000"/>
              </a:buClr>
              <a:buSzPts val="4000"/>
              <a:buFont typeface="Helvetica Neue"/>
              <a:buChar char="•"/>
              <a:defRPr sz="3200"/>
            </a:lvl1pPr>
            <a:lvl2pPr indent="-482600" lvl="1" marL="914400" algn="l">
              <a:lnSpc>
                <a:spcPct val="100000"/>
              </a:lnSpc>
              <a:spcBef>
                <a:spcPts val="3900"/>
              </a:spcBef>
              <a:spcAft>
                <a:spcPts val="0"/>
              </a:spcAft>
              <a:buClr>
                <a:srgbClr val="000000"/>
              </a:buClr>
              <a:buSzPts val="4000"/>
              <a:buFont typeface="Helvetica Neue"/>
              <a:buChar char="•"/>
              <a:defRPr sz="3200"/>
            </a:lvl2pPr>
            <a:lvl3pPr indent="-482600" lvl="2" marL="1371600" algn="l">
              <a:lnSpc>
                <a:spcPct val="100000"/>
              </a:lnSpc>
              <a:spcBef>
                <a:spcPts val="3900"/>
              </a:spcBef>
              <a:spcAft>
                <a:spcPts val="0"/>
              </a:spcAft>
              <a:buClr>
                <a:srgbClr val="000000"/>
              </a:buClr>
              <a:buSzPts val="4000"/>
              <a:buFont typeface="Helvetica Neue"/>
              <a:buChar char="•"/>
              <a:defRPr sz="3200"/>
            </a:lvl3pPr>
            <a:lvl4pPr indent="-482600" lvl="3" marL="1828800" algn="l">
              <a:lnSpc>
                <a:spcPct val="100000"/>
              </a:lnSpc>
              <a:spcBef>
                <a:spcPts val="3900"/>
              </a:spcBef>
              <a:spcAft>
                <a:spcPts val="0"/>
              </a:spcAft>
              <a:buClr>
                <a:srgbClr val="000000"/>
              </a:buClr>
              <a:buSzPts val="4000"/>
              <a:buFont typeface="Helvetica Neue"/>
              <a:buChar char="•"/>
              <a:defRPr sz="3200"/>
            </a:lvl4pPr>
            <a:lvl5pPr indent="-482600" lvl="4" marL="2286000" algn="l">
              <a:lnSpc>
                <a:spcPct val="100000"/>
              </a:lnSpc>
              <a:spcBef>
                <a:spcPts val="3900"/>
              </a:spcBef>
              <a:spcAft>
                <a:spcPts val="0"/>
              </a:spcAft>
              <a:buClr>
                <a:srgbClr val="000000"/>
              </a:buClr>
              <a:buSzPts val="4000"/>
              <a:buFont typeface="Helvetica Neue"/>
              <a:buChar char="•"/>
              <a:defRPr sz="32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04" name="Google Shape;304;g122fbbc45ec_0_153"/>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305" name="Shape 305"/>
        <p:cNvGrpSpPr/>
        <p:nvPr/>
      </p:nvGrpSpPr>
      <p:grpSpPr>
        <a:xfrm>
          <a:off x="0" y="0"/>
          <a:ext cx="0" cy="0"/>
          <a:chOff x="0" y="0"/>
          <a:chExt cx="0" cy="0"/>
        </a:xfrm>
      </p:grpSpPr>
      <p:sp>
        <p:nvSpPr>
          <p:cNvPr id="306" name="Google Shape;306;g122fbbc45ec_0_156"/>
          <p:cNvSpPr/>
          <p:nvPr>
            <p:ph idx="2" type="pic"/>
          </p:nvPr>
        </p:nvSpPr>
        <p:spPr>
          <a:xfrm>
            <a:off x="10454227" y="4690533"/>
            <a:ext cx="5597700" cy="3733800"/>
          </a:xfrm>
          <a:prstGeom prst="rect">
            <a:avLst/>
          </a:prstGeom>
          <a:noFill/>
          <a:ln>
            <a:noFill/>
          </a:ln>
        </p:spPr>
      </p:sp>
      <p:sp>
        <p:nvSpPr>
          <p:cNvPr id="307" name="Google Shape;307;g122fbbc45ec_0_156"/>
          <p:cNvSpPr/>
          <p:nvPr>
            <p:ph idx="3" type="pic"/>
          </p:nvPr>
        </p:nvSpPr>
        <p:spPr>
          <a:xfrm>
            <a:off x="10193867" y="753533"/>
            <a:ext cx="5554200" cy="3702900"/>
          </a:xfrm>
          <a:prstGeom prst="rect">
            <a:avLst/>
          </a:prstGeom>
          <a:noFill/>
          <a:ln>
            <a:noFill/>
          </a:ln>
        </p:spPr>
      </p:sp>
      <p:sp>
        <p:nvSpPr>
          <p:cNvPr id="308" name="Google Shape;308;g122fbbc45ec_0_156"/>
          <p:cNvSpPr/>
          <p:nvPr>
            <p:ph idx="4" type="pic"/>
          </p:nvPr>
        </p:nvSpPr>
        <p:spPr>
          <a:xfrm>
            <a:off x="-203200" y="753533"/>
            <a:ext cx="11468100" cy="7645500"/>
          </a:xfrm>
          <a:prstGeom prst="rect">
            <a:avLst/>
          </a:prstGeom>
          <a:noFill/>
          <a:ln>
            <a:noFill/>
          </a:ln>
        </p:spPr>
      </p:sp>
      <p:sp>
        <p:nvSpPr>
          <p:cNvPr id="309" name="Google Shape;309;g122fbbc45ec_0_156"/>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10" name="Shape 310"/>
        <p:cNvGrpSpPr/>
        <p:nvPr/>
      </p:nvGrpSpPr>
      <p:grpSpPr>
        <a:xfrm>
          <a:off x="0" y="0"/>
          <a:ext cx="0" cy="0"/>
          <a:chOff x="0" y="0"/>
          <a:chExt cx="0" cy="0"/>
        </a:xfrm>
      </p:grpSpPr>
      <p:sp>
        <p:nvSpPr>
          <p:cNvPr id="311" name="Google Shape;311;g122fbbc45ec_0_161"/>
          <p:cNvSpPr txBox="1"/>
          <p:nvPr>
            <p:ph idx="1" type="body"/>
          </p:nvPr>
        </p:nvSpPr>
        <p:spPr>
          <a:xfrm>
            <a:off x="1591733" y="5969000"/>
            <a:ext cx="13080900" cy="390300"/>
          </a:xfrm>
          <a:prstGeom prst="rect">
            <a:avLst/>
          </a:prstGeom>
          <a:noFill/>
          <a:ln>
            <a:noFill/>
          </a:ln>
        </p:spPr>
        <p:txBody>
          <a:bodyPr anchorCtr="0" anchor="t" bIns="33875" lIns="33875" spcFirstLastPara="1" rIns="33875" wrap="square" tIns="33875">
            <a:spAutoFit/>
          </a:bodyPr>
          <a:lstStyle>
            <a:lvl1pPr indent="-228600" lvl="0" marL="457200" algn="ctr">
              <a:lnSpc>
                <a:spcPct val="100000"/>
              </a:lnSpc>
              <a:spcBef>
                <a:spcPts val="0"/>
              </a:spcBef>
              <a:spcAft>
                <a:spcPts val="0"/>
              </a:spcAft>
              <a:buClr>
                <a:srgbClr val="000000"/>
              </a:buClr>
              <a:buSzPts val="2100"/>
              <a:buFont typeface="Helvetica Neue"/>
              <a:buNone/>
              <a:defRPr i="1" sz="2100"/>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12" name="Google Shape;312;g122fbbc45ec_0_161"/>
          <p:cNvSpPr txBox="1"/>
          <p:nvPr>
            <p:ph idx="2" type="body"/>
          </p:nvPr>
        </p:nvSpPr>
        <p:spPr>
          <a:xfrm>
            <a:off x="1591733" y="4051300"/>
            <a:ext cx="13080900" cy="550500"/>
          </a:xfrm>
          <a:prstGeom prst="rect">
            <a:avLst/>
          </a:prstGeom>
          <a:noFill/>
          <a:ln>
            <a:noFill/>
          </a:ln>
        </p:spPr>
        <p:txBody>
          <a:bodyPr anchorCtr="0" anchor="ctr" bIns="33875" lIns="33875" spcFirstLastPara="1" rIns="33875" wrap="square" tIns="33875">
            <a:spAutoFit/>
          </a:bodyPr>
          <a:lstStyle>
            <a:lvl1pPr indent="-228600" lvl="0" marL="457200" algn="ct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13" name="Google Shape;313;g122fbbc45ec_0_161"/>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314" name="Shape 314"/>
        <p:cNvGrpSpPr/>
        <p:nvPr/>
      </p:nvGrpSpPr>
      <p:grpSpPr>
        <a:xfrm>
          <a:off x="0" y="0"/>
          <a:ext cx="0" cy="0"/>
          <a:chOff x="0" y="0"/>
          <a:chExt cx="0" cy="0"/>
        </a:xfrm>
      </p:grpSpPr>
      <p:sp>
        <p:nvSpPr>
          <p:cNvPr id="315" name="Google Shape;315;g122fbbc45ec_0_165"/>
          <p:cNvSpPr/>
          <p:nvPr>
            <p:ph idx="2" type="pic"/>
          </p:nvPr>
        </p:nvSpPr>
        <p:spPr>
          <a:xfrm>
            <a:off x="0" y="0"/>
            <a:ext cx="16256100" cy="10842900"/>
          </a:xfrm>
          <a:prstGeom prst="rect">
            <a:avLst/>
          </a:prstGeom>
          <a:noFill/>
          <a:ln>
            <a:noFill/>
          </a:ln>
        </p:spPr>
      </p:sp>
      <p:sp>
        <p:nvSpPr>
          <p:cNvPr id="316" name="Google Shape;316;g122fbbc45ec_0_165"/>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321" name="Shape 321"/>
        <p:cNvGrpSpPr/>
        <p:nvPr/>
      </p:nvGrpSpPr>
      <p:grpSpPr>
        <a:xfrm>
          <a:off x="0" y="0"/>
          <a:ext cx="0" cy="0"/>
          <a:chOff x="0" y="0"/>
          <a:chExt cx="0" cy="0"/>
        </a:xfrm>
      </p:grpSpPr>
      <p:pic>
        <p:nvPicPr>
          <p:cNvPr descr="droppedImage.tiff" id="322" name="Google Shape;322;gbc47e5ee10_0_109"/>
          <p:cNvPicPr preferRelativeResize="0"/>
          <p:nvPr/>
        </p:nvPicPr>
        <p:blipFill rotWithShape="1">
          <a:blip r:embed="rId2">
            <a:alphaModFix/>
          </a:blip>
          <a:srcRect b="0" l="0" r="0" t="0"/>
          <a:stretch/>
        </p:blipFill>
        <p:spPr>
          <a:xfrm>
            <a:off x="-2534530" y="-220325"/>
            <a:ext cx="20647724" cy="12904828"/>
          </a:xfrm>
          <a:prstGeom prst="rect">
            <a:avLst/>
          </a:prstGeom>
          <a:noFill/>
          <a:ln>
            <a:noFill/>
          </a:ln>
        </p:spPr>
      </p:pic>
      <p:sp>
        <p:nvSpPr>
          <p:cNvPr id="323" name="Google Shape;323;gbc47e5ee10_0_109"/>
          <p:cNvSpPr txBox="1"/>
          <p:nvPr>
            <p:ph type="title"/>
          </p:nvPr>
        </p:nvSpPr>
        <p:spPr>
          <a:xfrm>
            <a:off x="846667" y="1514786"/>
            <a:ext cx="13540800" cy="309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8DC63F"/>
              </a:buClr>
              <a:buSzPts val="8700"/>
              <a:buFont typeface="Helvetica Neue"/>
              <a:buNone/>
              <a:defRPr b="1" sz="87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24" name="Google Shape;324;gbc47e5ee10_0_109"/>
          <p:cNvSpPr txBox="1"/>
          <p:nvPr>
            <p:ph idx="1" type="body"/>
          </p:nvPr>
        </p:nvSpPr>
        <p:spPr>
          <a:xfrm>
            <a:off x="846667" y="5703207"/>
            <a:ext cx="13885500" cy="4223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FFFFFF"/>
              </a:buClr>
              <a:buSzPts val="5000"/>
              <a:buFont typeface="Helvetica Neue"/>
              <a:buNone/>
              <a:defRPr b="1" sz="5000">
                <a:solidFill>
                  <a:srgbClr val="FFFFFF"/>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FFFFFF"/>
              </a:buClr>
              <a:buSzPts val="5000"/>
              <a:buFont typeface="Helvetica Neue"/>
              <a:buNone/>
              <a:defRPr sz="5000">
                <a:solidFill>
                  <a:srgbClr val="FFFFFF"/>
                </a:solidFill>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25" name="Google Shape;325;gbc47e5ee10_0_109"/>
          <p:cNvSpPr txBox="1"/>
          <p:nvPr>
            <p:ph idx="12" type="sldNum"/>
          </p:nvPr>
        </p:nvSpPr>
        <p:spPr>
          <a:xfrm>
            <a:off x="7972688" y="8720667"/>
            <a:ext cx="302100" cy="3132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g3cb04ee7ea5_3_24"/>
          <p:cNvSpPr txBox="1"/>
          <p:nvPr>
            <p:ph type="title"/>
          </p:nvPr>
        </p:nvSpPr>
        <p:spPr>
          <a:xfrm>
            <a:off x="554133" y="791156"/>
            <a:ext cx="15147600" cy="1018200"/>
          </a:xfrm>
          <a:prstGeom prst="rect">
            <a:avLst/>
          </a:prstGeom>
          <a:noFill/>
          <a:ln>
            <a:noFill/>
          </a:ln>
        </p:spPr>
        <p:txBody>
          <a:bodyPr anchorCtr="0" anchor="t" bIns="162525" lIns="162525" spcFirstLastPara="1" rIns="162525" wrap="square" tIns="162525">
            <a:norm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p:txBody>
      </p:sp>
      <p:sp>
        <p:nvSpPr>
          <p:cNvPr id="37" name="Google Shape;37;g3cb04ee7ea5_3_24"/>
          <p:cNvSpPr txBox="1"/>
          <p:nvPr>
            <p:ph idx="1" type="body"/>
          </p:nvPr>
        </p:nvSpPr>
        <p:spPr>
          <a:xfrm>
            <a:off x="554133" y="2048844"/>
            <a:ext cx="15147600" cy="6073500"/>
          </a:xfrm>
          <a:prstGeom prst="rect">
            <a:avLst/>
          </a:prstGeom>
          <a:noFill/>
          <a:ln>
            <a:noFill/>
          </a:ln>
        </p:spPr>
        <p:txBody>
          <a:bodyPr anchorCtr="0" anchor="t" bIns="162525" lIns="162525" spcFirstLastPara="1" rIns="162525" wrap="square" tIns="162525">
            <a:normAutofit/>
          </a:bodyPr>
          <a:lstStyle>
            <a:lvl1pPr indent="-431800" lvl="0" marL="457200" algn="l">
              <a:lnSpc>
                <a:spcPct val="115000"/>
              </a:lnSpc>
              <a:spcBef>
                <a:spcPts val="0"/>
              </a:spcBef>
              <a:spcAft>
                <a:spcPts val="0"/>
              </a:spcAft>
              <a:buSzPts val="3200"/>
              <a:buChar char="●"/>
              <a:defRPr/>
            </a:lvl1pPr>
            <a:lvl2pPr indent="-387350" lvl="1" marL="914400" algn="l">
              <a:lnSpc>
                <a:spcPct val="115000"/>
              </a:lnSpc>
              <a:spcBef>
                <a:spcPts val="0"/>
              </a:spcBef>
              <a:spcAft>
                <a:spcPts val="0"/>
              </a:spcAft>
              <a:buSzPts val="2500"/>
              <a:buChar char="○"/>
              <a:defRPr/>
            </a:lvl2pPr>
            <a:lvl3pPr indent="-387350" lvl="2" marL="1371600" algn="l">
              <a:lnSpc>
                <a:spcPct val="115000"/>
              </a:lnSpc>
              <a:spcBef>
                <a:spcPts val="0"/>
              </a:spcBef>
              <a:spcAft>
                <a:spcPts val="0"/>
              </a:spcAft>
              <a:buSzPts val="2500"/>
              <a:buChar char="■"/>
              <a:defRPr/>
            </a:lvl3pPr>
            <a:lvl4pPr indent="-387350" lvl="3" marL="1828800" algn="l">
              <a:lnSpc>
                <a:spcPct val="115000"/>
              </a:lnSpc>
              <a:spcBef>
                <a:spcPts val="0"/>
              </a:spcBef>
              <a:spcAft>
                <a:spcPts val="0"/>
              </a:spcAft>
              <a:buSzPts val="2500"/>
              <a:buChar char="●"/>
              <a:defRPr/>
            </a:lvl4pPr>
            <a:lvl5pPr indent="-387350" lvl="4" marL="2286000" algn="l">
              <a:lnSpc>
                <a:spcPct val="115000"/>
              </a:lnSpc>
              <a:spcBef>
                <a:spcPts val="0"/>
              </a:spcBef>
              <a:spcAft>
                <a:spcPts val="0"/>
              </a:spcAft>
              <a:buSzPts val="2500"/>
              <a:buChar char="○"/>
              <a:defRPr/>
            </a:lvl5pPr>
            <a:lvl6pPr indent="-387350" lvl="5" marL="2743200" algn="l">
              <a:lnSpc>
                <a:spcPct val="115000"/>
              </a:lnSpc>
              <a:spcBef>
                <a:spcPts val="0"/>
              </a:spcBef>
              <a:spcAft>
                <a:spcPts val="0"/>
              </a:spcAft>
              <a:buSzPts val="2500"/>
              <a:buChar char="■"/>
              <a:defRPr/>
            </a:lvl6pPr>
            <a:lvl7pPr indent="-387350" lvl="6" marL="3200400" algn="l">
              <a:lnSpc>
                <a:spcPct val="115000"/>
              </a:lnSpc>
              <a:spcBef>
                <a:spcPts val="0"/>
              </a:spcBef>
              <a:spcAft>
                <a:spcPts val="0"/>
              </a:spcAft>
              <a:buSzPts val="2500"/>
              <a:buChar char="●"/>
              <a:defRPr/>
            </a:lvl7pPr>
            <a:lvl8pPr indent="-387350" lvl="7" marL="3657600" algn="l">
              <a:lnSpc>
                <a:spcPct val="115000"/>
              </a:lnSpc>
              <a:spcBef>
                <a:spcPts val="0"/>
              </a:spcBef>
              <a:spcAft>
                <a:spcPts val="0"/>
              </a:spcAft>
              <a:buSzPts val="2500"/>
              <a:buChar char="○"/>
              <a:defRPr/>
            </a:lvl8pPr>
            <a:lvl9pPr indent="-387350" lvl="8" marL="4114800" algn="l">
              <a:lnSpc>
                <a:spcPct val="115000"/>
              </a:lnSpc>
              <a:spcBef>
                <a:spcPts val="0"/>
              </a:spcBef>
              <a:spcAft>
                <a:spcPts val="0"/>
              </a:spcAft>
              <a:buSzPts val="2500"/>
              <a:buChar char="■"/>
              <a:defRPr/>
            </a:lvl9pPr>
          </a:lstStyle>
          <a:p/>
        </p:txBody>
      </p:sp>
      <p:sp>
        <p:nvSpPr>
          <p:cNvPr id="38" name="Google Shape;38;g3cb04ee7ea5_3_24"/>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500">
  <p:cSld name="Bottom 500">
    <p:spTree>
      <p:nvGrpSpPr>
        <p:cNvPr id="326" name="Shape 326"/>
        <p:cNvGrpSpPr/>
        <p:nvPr/>
      </p:nvGrpSpPr>
      <p:grpSpPr>
        <a:xfrm>
          <a:off x="0" y="0"/>
          <a:ext cx="0" cy="0"/>
          <a:chOff x="0" y="0"/>
          <a:chExt cx="0" cy="0"/>
        </a:xfrm>
      </p:grpSpPr>
      <p:sp>
        <p:nvSpPr>
          <p:cNvPr id="327" name="Google Shape;327;gbc47e5ee10_0_119"/>
          <p:cNvSpPr/>
          <p:nvPr>
            <p:ph idx="2" type="pic"/>
          </p:nvPr>
        </p:nvSpPr>
        <p:spPr>
          <a:xfrm>
            <a:off x="-49883" y="-685424"/>
            <a:ext cx="16355700" cy="12266700"/>
          </a:xfrm>
          <a:prstGeom prst="rect">
            <a:avLst/>
          </a:prstGeom>
          <a:noFill/>
          <a:ln>
            <a:noFill/>
          </a:ln>
        </p:spPr>
      </p:sp>
      <p:sp>
        <p:nvSpPr>
          <p:cNvPr id="328" name="Google Shape;328;gbc47e5ee10_0_119"/>
          <p:cNvSpPr txBox="1"/>
          <p:nvPr>
            <p:ph idx="1" type="body"/>
          </p:nvPr>
        </p:nvSpPr>
        <p:spPr>
          <a:xfrm>
            <a:off x="846667" y="2116667"/>
            <a:ext cx="14562600" cy="2510100"/>
          </a:xfrm>
          <a:prstGeom prst="rect">
            <a:avLst/>
          </a:prstGeom>
          <a:noFill/>
          <a:ln>
            <a:noFill/>
          </a:ln>
        </p:spPr>
        <p:txBody>
          <a:bodyPr anchorCtr="0" anchor="t" bIns="0" lIns="0" spcFirstLastPara="1" rIns="0" wrap="square" tIns="0">
            <a:noAutofit/>
          </a:bodyPr>
          <a:lstStyle>
            <a:lvl1pPr indent="-463550" lvl="0" marL="457200" algn="l">
              <a:lnSpc>
                <a:spcPct val="100000"/>
              </a:lnSpc>
              <a:spcBef>
                <a:spcPts val="2000"/>
              </a:spcBef>
              <a:spcAft>
                <a:spcPts val="0"/>
              </a:spcAft>
              <a:buClr>
                <a:srgbClr val="000000"/>
              </a:buClr>
              <a:buSzPts val="3700"/>
              <a:buFont typeface="Helvetica Neue"/>
              <a:buChar char="•"/>
              <a:defRPr b="1" sz="3700">
                <a:latin typeface="Helvetica Neue"/>
                <a:ea typeface="Helvetica Neue"/>
                <a:cs typeface="Helvetica Neue"/>
                <a:sym typeface="Helvetica Neue"/>
              </a:defRPr>
            </a:lvl1pPr>
            <a:lvl2pPr indent="-438150" lvl="1" marL="914400" algn="l">
              <a:lnSpc>
                <a:spcPct val="100000"/>
              </a:lnSpc>
              <a:spcBef>
                <a:spcPts val="2000"/>
              </a:spcBef>
              <a:spcAft>
                <a:spcPts val="0"/>
              </a:spcAft>
              <a:buClr>
                <a:srgbClr val="000000"/>
              </a:buClr>
              <a:buSzPts val="3300"/>
              <a:buFont typeface="Helvetica Neue"/>
              <a:buChar char="‣"/>
              <a:defRPr b="1" sz="3300">
                <a:latin typeface="Helvetica Neue"/>
                <a:ea typeface="Helvetica Neue"/>
                <a:cs typeface="Helvetica Neue"/>
                <a:sym typeface="Helvetica Neue"/>
              </a:defRPr>
            </a:lvl2pPr>
            <a:lvl3pPr indent="-419100" lvl="2" marL="1371600" algn="l">
              <a:lnSpc>
                <a:spcPct val="100000"/>
              </a:lnSpc>
              <a:spcBef>
                <a:spcPts val="2000"/>
              </a:spcBef>
              <a:spcAft>
                <a:spcPts val="0"/>
              </a:spcAft>
              <a:buClr>
                <a:srgbClr val="000000"/>
              </a:buClr>
              <a:buSzPts val="3000"/>
              <a:buFont typeface="Helvetica Neue"/>
              <a:buChar char="-"/>
              <a:defRPr b="1" sz="3000">
                <a:latin typeface="Helvetica Neue"/>
                <a:ea typeface="Helvetica Neue"/>
                <a:cs typeface="Helvetica Neue"/>
                <a:sym typeface="Helvetica Neue"/>
              </a:defRPr>
            </a:lvl3pPr>
            <a:lvl4pPr indent="-400050" lvl="3" marL="1828800" algn="l">
              <a:lnSpc>
                <a:spcPct val="100000"/>
              </a:lnSpc>
              <a:spcBef>
                <a:spcPts val="2000"/>
              </a:spcBef>
              <a:spcAft>
                <a:spcPts val="0"/>
              </a:spcAft>
              <a:buClr>
                <a:srgbClr val="000000"/>
              </a:buClr>
              <a:buSzPts val="2700"/>
              <a:buFont typeface="Helvetica Neue"/>
              <a:buChar char="•"/>
              <a:defRPr b="1" sz="2700">
                <a:latin typeface="Helvetica Neue"/>
                <a:ea typeface="Helvetica Neue"/>
                <a:cs typeface="Helvetica Neue"/>
                <a:sym typeface="Helvetica Neue"/>
              </a:defRPr>
            </a:lvl4pPr>
            <a:lvl5pPr indent="-374650" lvl="4" marL="2286000" algn="l">
              <a:lnSpc>
                <a:spcPct val="100000"/>
              </a:lnSpc>
              <a:spcBef>
                <a:spcPts val="2000"/>
              </a:spcBef>
              <a:spcAft>
                <a:spcPts val="0"/>
              </a:spcAft>
              <a:buClr>
                <a:srgbClr val="000000"/>
              </a:buClr>
              <a:buSzPts val="2300"/>
              <a:buFont typeface="Helvetica Neue"/>
              <a:buChar char="‣"/>
              <a:defRPr b="1" sz="2300">
                <a:latin typeface="Helvetica Neue"/>
                <a:ea typeface="Helvetica Neue"/>
                <a:cs typeface="Helvetica Neue"/>
                <a:sym typeface="Helvetica Neue"/>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29" name="Google Shape;329;gbc47e5ee10_0_119"/>
          <p:cNvSpPr txBox="1"/>
          <p:nvPr>
            <p:ph type="title"/>
          </p:nvPr>
        </p:nvSpPr>
        <p:spPr>
          <a:xfrm>
            <a:off x="846667" y="846667"/>
            <a:ext cx="14562600" cy="98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8DC63F"/>
              </a:buClr>
              <a:buSzPts val="6000"/>
              <a:buFont typeface="Helvetica Neue"/>
              <a:buNone/>
              <a:defRPr b="1" sz="60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30" name="Google Shape;330;gbc47e5ee10_0_119"/>
          <p:cNvSpPr txBox="1"/>
          <p:nvPr>
            <p:ph idx="3" type="body"/>
          </p:nvPr>
        </p:nvSpPr>
        <p:spPr>
          <a:xfrm>
            <a:off x="0" y="0"/>
            <a:ext cx="16256101" cy="635100"/>
          </a:xfrm>
          <a:prstGeom prst="rect">
            <a:avLst/>
          </a:prstGeom>
          <a:noFill/>
          <a:ln>
            <a:noFill/>
          </a:ln>
        </p:spPr>
        <p:txBody>
          <a:bodyPr anchorCtr="0" anchor="ctr" bIns="33875" lIns="33875" spcFirstLastPara="1" rIns="33875" wrap="square" tIns="33875">
            <a:noAutofit/>
          </a:bodyPr>
          <a:lstStyle>
            <a:lvl1pPr indent="-323850" lvl="0" marL="457200" algn="l">
              <a:lnSpc>
                <a:spcPct val="100000"/>
              </a:lnSpc>
              <a:spcBef>
                <a:spcPts val="3900"/>
              </a:spcBef>
              <a:spcAft>
                <a:spcPts val="0"/>
              </a:spcAft>
              <a:buClr>
                <a:srgbClr val="000000"/>
              </a:buClr>
              <a:buSzPts val="1500"/>
              <a:buChar char="•"/>
              <a:defRPr/>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31" name="Google Shape;331;gbc47e5ee10_0_119"/>
          <p:cNvSpPr txBox="1"/>
          <p:nvPr>
            <p:ph idx="12" type="sldNum"/>
          </p:nvPr>
        </p:nvSpPr>
        <p:spPr>
          <a:xfrm>
            <a:off x="15828942" y="157780"/>
            <a:ext cx="302100" cy="3132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332" name="Shape 332"/>
        <p:cNvGrpSpPr/>
        <p:nvPr/>
      </p:nvGrpSpPr>
      <p:grpSpPr>
        <a:xfrm>
          <a:off x="0" y="0"/>
          <a:ext cx="0" cy="0"/>
          <a:chOff x="0" y="0"/>
          <a:chExt cx="0" cy="0"/>
        </a:xfrm>
      </p:grpSpPr>
      <p:sp>
        <p:nvSpPr>
          <p:cNvPr id="333" name="Google Shape;333;gbc47e5ee10_0_114"/>
          <p:cNvSpPr txBox="1"/>
          <p:nvPr>
            <p:ph type="title"/>
          </p:nvPr>
        </p:nvSpPr>
        <p:spPr>
          <a:xfrm>
            <a:off x="1354667" y="3022600"/>
            <a:ext cx="13546500" cy="3098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8DC63F"/>
              </a:buClr>
              <a:buSzPts val="8700"/>
              <a:buFont typeface="Helvetica Neue"/>
              <a:buNone/>
              <a:defRPr b="1" sz="8700">
                <a:solidFill>
                  <a:srgbClr val="8DC63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34" name="Google Shape;334;gbc47e5ee10_0_114"/>
          <p:cNvSpPr txBox="1"/>
          <p:nvPr>
            <p:ph idx="12" type="sldNum"/>
          </p:nvPr>
        </p:nvSpPr>
        <p:spPr>
          <a:xfrm>
            <a:off x="15828942" y="156648"/>
            <a:ext cx="302100" cy="3132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5" name="Shape 335"/>
        <p:cNvGrpSpPr/>
        <p:nvPr/>
      </p:nvGrpSpPr>
      <p:grpSpPr>
        <a:xfrm>
          <a:off x="0" y="0"/>
          <a:ext cx="0" cy="0"/>
          <a:chOff x="0" y="0"/>
          <a:chExt cx="0" cy="0"/>
        </a:xfrm>
      </p:grpSpPr>
      <p:sp>
        <p:nvSpPr>
          <p:cNvPr id="336" name="Google Shape;336;gbc47e5ee10_0_117"/>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2">
    <p:spTree>
      <p:nvGrpSpPr>
        <p:cNvPr id="337" name="Shape 337"/>
        <p:cNvGrpSpPr/>
        <p:nvPr/>
      </p:nvGrpSpPr>
      <p:grpSpPr>
        <a:xfrm>
          <a:off x="0" y="0"/>
          <a:ext cx="0" cy="0"/>
          <a:chOff x="0" y="0"/>
          <a:chExt cx="0" cy="0"/>
        </a:xfrm>
      </p:grpSpPr>
      <p:sp>
        <p:nvSpPr>
          <p:cNvPr id="338" name="Google Shape;338;gbc47e5ee10_0_125"/>
          <p:cNvSpPr txBox="1"/>
          <p:nvPr>
            <p:ph type="title"/>
          </p:nvPr>
        </p:nvSpPr>
        <p:spPr>
          <a:xfrm>
            <a:off x="1185333" y="3022600"/>
            <a:ext cx="13885500" cy="3098700"/>
          </a:xfrm>
          <a:prstGeom prst="rect">
            <a:avLst/>
          </a:prstGeom>
          <a:noFill/>
          <a:ln>
            <a:noFill/>
          </a:ln>
        </p:spPr>
        <p:txBody>
          <a:bodyPr anchorCtr="0" anchor="ctr"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39" name="Google Shape;339;gbc47e5ee10_0_125"/>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40" name="Shape 340"/>
        <p:cNvGrpSpPr/>
        <p:nvPr/>
      </p:nvGrpSpPr>
      <p:grpSpPr>
        <a:xfrm>
          <a:off x="0" y="0"/>
          <a:ext cx="0" cy="0"/>
          <a:chOff x="0" y="0"/>
          <a:chExt cx="0" cy="0"/>
        </a:xfrm>
      </p:grpSpPr>
      <p:sp>
        <p:nvSpPr>
          <p:cNvPr id="341" name="Google Shape;341;gbc47e5ee10_0_128"/>
          <p:cNvSpPr/>
          <p:nvPr>
            <p:ph idx="2" type="pic"/>
          </p:nvPr>
        </p:nvSpPr>
        <p:spPr>
          <a:xfrm>
            <a:off x="7306733" y="2099733"/>
            <a:ext cx="9296400" cy="6197700"/>
          </a:xfrm>
          <a:prstGeom prst="rect">
            <a:avLst/>
          </a:prstGeom>
          <a:noFill/>
          <a:ln>
            <a:noFill/>
          </a:ln>
        </p:spPr>
      </p:sp>
      <p:sp>
        <p:nvSpPr>
          <p:cNvPr id="342" name="Google Shape;342;gbc47e5ee10_0_128"/>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43" name="Google Shape;343;gbc47e5ee10_0_128"/>
          <p:cNvSpPr txBox="1"/>
          <p:nvPr>
            <p:ph idx="1" type="body"/>
          </p:nvPr>
        </p:nvSpPr>
        <p:spPr>
          <a:xfrm>
            <a:off x="1126067" y="2099733"/>
            <a:ext cx="6815700" cy="6197700"/>
          </a:xfrm>
          <a:prstGeom prst="rect">
            <a:avLst/>
          </a:prstGeom>
          <a:noFill/>
          <a:ln>
            <a:noFill/>
          </a:ln>
        </p:spPr>
        <p:txBody>
          <a:bodyPr anchorCtr="0" anchor="ctr" bIns="33875" lIns="33875" spcFirstLastPara="1" rIns="33875" wrap="square" tIns="33875">
            <a:noAutofit/>
          </a:bodyPr>
          <a:lstStyle>
            <a:lvl1pPr indent="-431800" lvl="0" marL="457200" algn="l">
              <a:lnSpc>
                <a:spcPct val="100000"/>
              </a:lnSpc>
              <a:spcBef>
                <a:spcPts val="3000"/>
              </a:spcBef>
              <a:spcAft>
                <a:spcPts val="0"/>
              </a:spcAft>
              <a:buClr>
                <a:srgbClr val="000000"/>
              </a:buClr>
              <a:buSzPts val="3200"/>
              <a:buFont typeface="Helvetica Neue"/>
              <a:buChar char="•"/>
              <a:defRPr sz="2500"/>
            </a:lvl1pPr>
            <a:lvl2pPr indent="-431800" lvl="1" marL="914400" algn="l">
              <a:lnSpc>
                <a:spcPct val="100000"/>
              </a:lnSpc>
              <a:spcBef>
                <a:spcPts val="3000"/>
              </a:spcBef>
              <a:spcAft>
                <a:spcPts val="0"/>
              </a:spcAft>
              <a:buClr>
                <a:srgbClr val="000000"/>
              </a:buClr>
              <a:buSzPts val="3200"/>
              <a:buFont typeface="Helvetica Neue"/>
              <a:buChar char="•"/>
              <a:defRPr sz="2500"/>
            </a:lvl2pPr>
            <a:lvl3pPr indent="-431800" lvl="2" marL="1371600" algn="l">
              <a:lnSpc>
                <a:spcPct val="100000"/>
              </a:lnSpc>
              <a:spcBef>
                <a:spcPts val="3000"/>
              </a:spcBef>
              <a:spcAft>
                <a:spcPts val="0"/>
              </a:spcAft>
              <a:buClr>
                <a:srgbClr val="000000"/>
              </a:buClr>
              <a:buSzPts val="3200"/>
              <a:buFont typeface="Helvetica Neue"/>
              <a:buChar char="•"/>
              <a:defRPr sz="2500"/>
            </a:lvl3pPr>
            <a:lvl4pPr indent="-431800" lvl="3" marL="1828800" algn="l">
              <a:lnSpc>
                <a:spcPct val="100000"/>
              </a:lnSpc>
              <a:spcBef>
                <a:spcPts val="3000"/>
              </a:spcBef>
              <a:spcAft>
                <a:spcPts val="0"/>
              </a:spcAft>
              <a:buClr>
                <a:srgbClr val="000000"/>
              </a:buClr>
              <a:buSzPts val="3200"/>
              <a:buFont typeface="Helvetica Neue"/>
              <a:buChar char="•"/>
              <a:defRPr sz="2500"/>
            </a:lvl4pPr>
            <a:lvl5pPr indent="-431800" lvl="4" marL="2286000" algn="l">
              <a:lnSpc>
                <a:spcPct val="100000"/>
              </a:lnSpc>
              <a:spcBef>
                <a:spcPts val="3000"/>
              </a:spcBef>
              <a:spcAft>
                <a:spcPts val="0"/>
              </a:spcAft>
              <a:buClr>
                <a:srgbClr val="000000"/>
              </a:buClr>
              <a:buSzPts val="3200"/>
              <a:buFont typeface="Helvetica Neue"/>
              <a:buChar char="•"/>
              <a:defRPr sz="25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44" name="Google Shape;344;gbc47e5ee10_0_128"/>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45" name="Shape 345"/>
        <p:cNvGrpSpPr/>
        <p:nvPr/>
      </p:nvGrpSpPr>
      <p:grpSpPr>
        <a:xfrm>
          <a:off x="0" y="0"/>
          <a:ext cx="0" cy="0"/>
          <a:chOff x="0" y="0"/>
          <a:chExt cx="0" cy="0"/>
        </a:xfrm>
      </p:grpSpPr>
      <p:sp>
        <p:nvSpPr>
          <p:cNvPr id="346" name="Google Shape;346;gbc47e5ee10_0_133"/>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47" name="Google Shape;347;gbc47e5ee10_0_133"/>
          <p:cNvSpPr txBox="1"/>
          <p:nvPr>
            <p:ph idx="1" type="body"/>
          </p:nvPr>
        </p:nvSpPr>
        <p:spPr>
          <a:xfrm>
            <a:off x="1126067" y="2099733"/>
            <a:ext cx="14003700" cy="6197700"/>
          </a:xfrm>
          <a:prstGeom prst="rect">
            <a:avLst/>
          </a:prstGeom>
          <a:noFill/>
          <a:ln>
            <a:noFill/>
          </a:ln>
        </p:spPr>
        <p:txBody>
          <a:bodyPr anchorCtr="0" anchor="ctr" bIns="33875" lIns="33875" spcFirstLastPara="1" rIns="33875" wrap="square" tIns="33875">
            <a:noAutofit/>
          </a:bodyPr>
          <a:lstStyle>
            <a:lvl1pPr indent="-482600" lvl="0" marL="457200" algn="l">
              <a:lnSpc>
                <a:spcPct val="100000"/>
              </a:lnSpc>
              <a:spcBef>
                <a:spcPts val="3900"/>
              </a:spcBef>
              <a:spcAft>
                <a:spcPts val="0"/>
              </a:spcAft>
              <a:buClr>
                <a:srgbClr val="000000"/>
              </a:buClr>
              <a:buSzPts val="4000"/>
              <a:buFont typeface="Helvetica Neue"/>
              <a:buChar char="•"/>
              <a:defRPr sz="3200"/>
            </a:lvl1pPr>
            <a:lvl2pPr indent="-482600" lvl="1" marL="914400" algn="l">
              <a:lnSpc>
                <a:spcPct val="100000"/>
              </a:lnSpc>
              <a:spcBef>
                <a:spcPts val="3900"/>
              </a:spcBef>
              <a:spcAft>
                <a:spcPts val="0"/>
              </a:spcAft>
              <a:buClr>
                <a:srgbClr val="000000"/>
              </a:buClr>
              <a:buSzPts val="4000"/>
              <a:buFont typeface="Helvetica Neue"/>
              <a:buChar char="•"/>
              <a:defRPr sz="3200"/>
            </a:lvl2pPr>
            <a:lvl3pPr indent="-482600" lvl="2" marL="1371600" algn="l">
              <a:lnSpc>
                <a:spcPct val="100000"/>
              </a:lnSpc>
              <a:spcBef>
                <a:spcPts val="3900"/>
              </a:spcBef>
              <a:spcAft>
                <a:spcPts val="0"/>
              </a:spcAft>
              <a:buClr>
                <a:srgbClr val="000000"/>
              </a:buClr>
              <a:buSzPts val="4000"/>
              <a:buFont typeface="Helvetica Neue"/>
              <a:buChar char="•"/>
              <a:defRPr sz="3200"/>
            </a:lvl3pPr>
            <a:lvl4pPr indent="-482600" lvl="3" marL="1828800" algn="l">
              <a:lnSpc>
                <a:spcPct val="100000"/>
              </a:lnSpc>
              <a:spcBef>
                <a:spcPts val="3900"/>
              </a:spcBef>
              <a:spcAft>
                <a:spcPts val="0"/>
              </a:spcAft>
              <a:buClr>
                <a:srgbClr val="000000"/>
              </a:buClr>
              <a:buSzPts val="4000"/>
              <a:buFont typeface="Helvetica Neue"/>
              <a:buChar char="•"/>
              <a:defRPr sz="3200"/>
            </a:lvl4pPr>
            <a:lvl5pPr indent="-482600" lvl="4" marL="2286000" algn="l">
              <a:lnSpc>
                <a:spcPct val="100000"/>
              </a:lnSpc>
              <a:spcBef>
                <a:spcPts val="3900"/>
              </a:spcBef>
              <a:spcAft>
                <a:spcPts val="0"/>
              </a:spcAft>
              <a:buClr>
                <a:srgbClr val="000000"/>
              </a:buClr>
              <a:buSzPts val="4000"/>
              <a:buFont typeface="Helvetica Neue"/>
              <a:buChar char="•"/>
              <a:defRPr sz="32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48" name="Google Shape;348;gbc47e5ee10_0_133"/>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2">
    <p:spTree>
      <p:nvGrpSpPr>
        <p:cNvPr id="349" name="Shape 349"/>
        <p:cNvGrpSpPr/>
        <p:nvPr/>
      </p:nvGrpSpPr>
      <p:grpSpPr>
        <a:xfrm>
          <a:off x="0" y="0"/>
          <a:ext cx="0" cy="0"/>
          <a:chOff x="0" y="0"/>
          <a:chExt cx="0" cy="0"/>
        </a:xfrm>
      </p:grpSpPr>
      <p:sp>
        <p:nvSpPr>
          <p:cNvPr id="350" name="Google Shape;350;gbc47e5ee10_0_137"/>
          <p:cNvSpPr/>
          <p:nvPr>
            <p:ph idx="2" type="pic"/>
          </p:nvPr>
        </p:nvSpPr>
        <p:spPr>
          <a:xfrm>
            <a:off x="5862835" y="2424905"/>
            <a:ext cx="8840400" cy="5893500"/>
          </a:xfrm>
          <a:prstGeom prst="rect">
            <a:avLst/>
          </a:prstGeom>
          <a:noFill/>
          <a:ln>
            <a:noFill/>
          </a:ln>
        </p:spPr>
      </p:sp>
      <p:sp>
        <p:nvSpPr>
          <p:cNvPr id="351" name="Google Shape;351;gbc47e5ee10_0_137"/>
          <p:cNvSpPr txBox="1"/>
          <p:nvPr>
            <p:ph type="title"/>
          </p:nvPr>
        </p:nvSpPr>
        <p:spPr>
          <a:xfrm>
            <a:off x="2924969" y="238125"/>
            <a:ext cx="10406100" cy="2024100"/>
          </a:xfrm>
          <a:prstGeom prst="rect">
            <a:avLst/>
          </a:prstGeom>
          <a:noFill/>
          <a:ln>
            <a:noFill/>
          </a:ln>
        </p:spPr>
        <p:txBody>
          <a:bodyPr anchorCtr="0" anchor="ctr" bIns="47625" lIns="47625" spcFirstLastPara="1" rIns="47625" wrap="square" tIns="4762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52" name="Google Shape;352;gbc47e5ee10_0_137"/>
          <p:cNvSpPr txBox="1"/>
          <p:nvPr>
            <p:ph idx="1" type="body"/>
          </p:nvPr>
        </p:nvSpPr>
        <p:spPr>
          <a:xfrm>
            <a:off x="2924969" y="2428875"/>
            <a:ext cx="5000700" cy="5893500"/>
          </a:xfrm>
          <a:prstGeom prst="rect">
            <a:avLst/>
          </a:prstGeom>
          <a:noFill/>
          <a:ln>
            <a:noFill/>
          </a:ln>
        </p:spPr>
        <p:txBody>
          <a:bodyPr anchorCtr="0" anchor="ctr" bIns="47625" lIns="47625" spcFirstLastPara="1" rIns="47625" wrap="square" tIns="47625">
            <a:noAutofit/>
          </a:bodyPr>
          <a:lstStyle>
            <a:lvl1pPr indent="-463550" lvl="0" marL="457200" algn="l">
              <a:lnSpc>
                <a:spcPct val="100000"/>
              </a:lnSpc>
              <a:spcBef>
                <a:spcPts val="3000"/>
              </a:spcBef>
              <a:spcAft>
                <a:spcPts val="0"/>
              </a:spcAft>
              <a:buClr>
                <a:srgbClr val="000000"/>
              </a:buClr>
              <a:buSzPts val="3700"/>
              <a:buFont typeface="Helvetica Neue"/>
              <a:buChar char="•"/>
              <a:defRPr sz="2500"/>
            </a:lvl1pPr>
            <a:lvl2pPr indent="-463550" lvl="1" marL="914400" algn="l">
              <a:lnSpc>
                <a:spcPct val="100000"/>
              </a:lnSpc>
              <a:spcBef>
                <a:spcPts val="3000"/>
              </a:spcBef>
              <a:spcAft>
                <a:spcPts val="0"/>
              </a:spcAft>
              <a:buClr>
                <a:srgbClr val="000000"/>
              </a:buClr>
              <a:buSzPts val="3700"/>
              <a:buFont typeface="Helvetica Neue"/>
              <a:buChar char="•"/>
              <a:defRPr sz="2500"/>
            </a:lvl2pPr>
            <a:lvl3pPr indent="-463550" lvl="2" marL="1371600" algn="l">
              <a:lnSpc>
                <a:spcPct val="100000"/>
              </a:lnSpc>
              <a:spcBef>
                <a:spcPts val="3000"/>
              </a:spcBef>
              <a:spcAft>
                <a:spcPts val="0"/>
              </a:spcAft>
              <a:buClr>
                <a:srgbClr val="000000"/>
              </a:buClr>
              <a:buSzPts val="3700"/>
              <a:buFont typeface="Helvetica Neue"/>
              <a:buChar char="•"/>
              <a:defRPr sz="2500"/>
            </a:lvl3pPr>
            <a:lvl4pPr indent="-463550" lvl="3" marL="1828800" algn="l">
              <a:lnSpc>
                <a:spcPct val="100000"/>
              </a:lnSpc>
              <a:spcBef>
                <a:spcPts val="3000"/>
              </a:spcBef>
              <a:spcAft>
                <a:spcPts val="0"/>
              </a:spcAft>
              <a:buClr>
                <a:srgbClr val="000000"/>
              </a:buClr>
              <a:buSzPts val="3700"/>
              <a:buFont typeface="Helvetica Neue"/>
              <a:buChar char="•"/>
              <a:defRPr sz="2500"/>
            </a:lvl4pPr>
            <a:lvl5pPr indent="-463550" lvl="4" marL="2286000" algn="l">
              <a:lnSpc>
                <a:spcPct val="100000"/>
              </a:lnSpc>
              <a:spcBef>
                <a:spcPts val="3000"/>
              </a:spcBef>
              <a:spcAft>
                <a:spcPts val="0"/>
              </a:spcAft>
              <a:buClr>
                <a:srgbClr val="000000"/>
              </a:buClr>
              <a:buSzPts val="3700"/>
              <a:buFont typeface="Helvetica Neue"/>
              <a:buChar char="•"/>
              <a:defRPr sz="25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53" name="Google Shape;353;gbc47e5ee10_0_137"/>
          <p:cNvSpPr txBox="1"/>
          <p:nvPr>
            <p:ph idx="12" type="sldNum"/>
          </p:nvPr>
        </p:nvSpPr>
        <p:spPr>
          <a:xfrm>
            <a:off x="7969402" y="8715374"/>
            <a:ext cx="310800" cy="315300"/>
          </a:xfrm>
          <a:prstGeom prst="rect">
            <a:avLst/>
          </a:prstGeom>
          <a:noFill/>
          <a:ln>
            <a:noFill/>
          </a:ln>
        </p:spPr>
        <p:txBody>
          <a:bodyPr anchorCtr="0" anchor="t" bIns="47625" lIns="47625" spcFirstLastPara="1" rIns="47625" wrap="square" tIns="47625">
            <a:noAutofit/>
          </a:bodyPr>
          <a:lstStyle>
            <a:lvl1pPr indent="0" lvl="0"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500"/>
              <a:buFont typeface="Helvetica Neue Light"/>
              <a:buNone/>
              <a:defRPr b="0" i="0" sz="15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6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354" name="Shape 354"/>
        <p:cNvGrpSpPr/>
        <p:nvPr/>
      </p:nvGrpSpPr>
      <p:grpSpPr>
        <a:xfrm>
          <a:off x="0" y="0"/>
          <a:ext cx="0" cy="0"/>
          <a:chOff x="0" y="0"/>
          <a:chExt cx="0" cy="0"/>
        </a:xfrm>
      </p:grpSpPr>
      <p:sp>
        <p:nvSpPr>
          <p:cNvPr id="355" name="Google Shape;355;gbc47e5ee10_0_142"/>
          <p:cNvSpPr txBox="1"/>
          <p:nvPr>
            <p:ph type="title"/>
          </p:nvPr>
        </p:nvSpPr>
        <p:spPr>
          <a:xfrm>
            <a:off x="1185333" y="1532467"/>
            <a:ext cx="13885500" cy="3098700"/>
          </a:xfrm>
          <a:prstGeom prst="rect">
            <a:avLst/>
          </a:prstGeom>
          <a:noFill/>
          <a:ln>
            <a:noFill/>
          </a:ln>
        </p:spPr>
        <p:txBody>
          <a:bodyPr anchorCtr="0" anchor="b"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56" name="Google Shape;356;gbc47e5ee10_0_142"/>
          <p:cNvSpPr txBox="1"/>
          <p:nvPr>
            <p:ph idx="1" type="body"/>
          </p:nvPr>
        </p:nvSpPr>
        <p:spPr>
          <a:xfrm>
            <a:off x="1185333" y="4715933"/>
            <a:ext cx="13885500" cy="1058400"/>
          </a:xfrm>
          <a:prstGeom prst="rect">
            <a:avLst/>
          </a:prstGeom>
          <a:noFill/>
          <a:ln>
            <a:noFill/>
          </a:ln>
        </p:spPr>
        <p:txBody>
          <a:bodyPr anchorCtr="0" anchor="t" bIns="33875" lIns="33875" spcFirstLastPara="1" rIns="33875" wrap="square" tIns="33875">
            <a:no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57" name="Google Shape;357;gbc47e5ee10_0_142"/>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358" name="Shape 358"/>
        <p:cNvGrpSpPr/>
        <p:nvPr/>
      </p:nvGrpSpPr>
      <p:grpSpPr>
        <a:xfrm>
          <a:off x="0" y="0"/>
          <a:ext cx="0" cy="0"/>
          <a:chOff x="0" y="0"/>
          <a:chExt cx="0" cy="0"/>
        </a:xfrm>
      </p:grpSpPr>
      <p:sp>
        <p:nvSpPr>
          <p:cNvPr id="359" name="Google Shape;359;gbc47e5ee10_0_146"/>
          <p:cNvSpPr/>
          <p:nvPr>
            <p:ph idx="2" type="pic"/>
          </p:nvPr>
        </p:nvSpPr>
        <p:spPr>
          <a:xfrm>
            <a:off x="2082800" y="-25400"/>
            <a:ext cx="12090300" cy="8064300"/>
          </a:xfrm>
          <a:prstGeom prst="rect">
            <a:avLst/>
          </a:prstGeom>
          <a:noFill/>
          <a:ln>
            <a:noFill/>
          </a:ln>
        </p:spPr>
      </p:sp>
      <p:sp>
        <p:nvSpPr>
          <p:cNvPr id="360" name="Google Shape;360;gbc47e5ee10_0_146"/>
          <p:cNvSpPr txBox="1"/>
          <p:nvPr>
            <p:ph type="title"/>
          </p:nvPr>
        </p:nvSpPr>
        <p:spPr>
          <a:xfrm>
            <a:off x="423333" y="6341533"/>
            <a:ext cx="15409500" cy="1337700"/>
          </a:xfrm>
          <a:prstGeom prst="rect">
            <a:avLst/>
          </a:prstGeom>
          <a:noFill/>
          <a:ln>
            <a:noFill/>
          </a:ln>
        </p:spPr>
        <p:txBody>
          <a:bodyPr anchorCtr="0" anchor="b"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61" name="Google Shape;361;gbc47e5ee10_0_146"/>
          <p:cNvSpPr txBox="1"/>
          <p:nvPr>
            <p:ph idx="1" type="body"/>
          </p:nvPr>
        </p:nvSpPr>
        <p:spPr>
          <a:xfrm>
            <a:off x="423333" y="7628467"/>
            <a:ext cx="15409500" cy="1058400"/>
          </a:xfrm>
          <a:prstGeom prst="rect">
            <a:avLst/>
          </a:prstGeom>
          <a:noFill/>
          <a:ln>
            <a:noFill/>
          </a:ln>
        </p:spPr>
        <p:txBody>
          <a:bodyPr anchorCtr="0" anchor="t" bIns="33875" lIns="33875" spcFirstLastPara="1" rIns="33875" wrap="square" tIns="33875">
            <a:no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62" name="Google Shape;362;gbc47e5ee10_0_146"/>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363" name="Shape 363"/>
        <p:cNvGrpSpPr/>
        <p:nvPr/>
      </p:nvGrpSpPr>
      <p:grpSpPr>
        <a:xfrm>
          <a:off x="0" y="0"/>
          <a:ext cx="0" cy="0"/>
          <a:chOff x="0" y="0"/>
          <a:chExt cx="0" cy="0"/>
        </a:xfrm>
      </p:grpSpPr>
      <p:sp>
        <p:nvSpPr>
          <p:cNvPr id="364" name="Google Shape;364;gbc47e5ee10_0_151"/>
          <p:cNvSpPr/>
          <p:nvPr>
            <p:ph idx="2" type="pic"/>
          </p:nvPr>
        </p:nvSpPr>
        <p:spPr>
          <a:xfrm>
            <a:off x="5300133" y="736600"/>
            <a:ext cx="11506200" cy="7670700"/>
          </a:xfrm>
          <a:prstGeom prst="rect">
            <a:avLst/>
          </a:prstGeom>
          <a:noFill/>
          <a:ln>
            <a:noFill/>
          </a:ln>
        </p:spPr>
      </p:sp>
      <p:sp>
        <p:nvSpPr>
          <p:cNvPr id="365" name="Google Shape;365;gbc47e5ee10_0_151"/>
          <p:cNvSpPr txBox="1"/>
          <p:nvPr>
            <p:ph type="title"/>
          </p:nvPr>
        </p:nvSpPr>
        <p:spPr>
          <a:xfrm>
            <a:off x="1100667" y="635000"/>
            <a:ext cx="6815700" cy="3699900"/>
          </a:xfrm>
          <a:prstGeom prst="rect">
            <a:avLst/>
          </a:prstGeom>
          <a:noFill/>
          <a:ln>
            <a:noFill/>
          </a:ln>
        </p:spPr>
        <p:txBody>
          <a:bodyPr anchorCtr="0" anchor="b" bIns="33875" lIns="33875" spcFirstLastPara="1" rIns="33875" wrap="square" tIns="33875">
            <a:noAutofit/>
          </a:bodyPr>
          <a:lstStyle>
            <a:lvl1pPr lvl="0" algn="ctr">
              <a:lnSpc>
                <a:spcPct val="100000"/>
              </a:lnSpc>
              <a:spcBef>
                <a:spcPts val="0"/>
              </a:spcBef>
              <a:spcAft>
                <a:spcPts val="0"/>
              </a:spcAft>
              <a:buClr>
                <a:srgbClr val="000000"/>
              </a:buClr>
              <a:buSzPts val="5600"/>
              <a:buFont typeface="Helvetica Neue"/>
              <a:buNone/>
              <a:defRPr sz="5600"/>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66" name="Google Shape;366;gbc47e5ee10_0_151"/>
          <p:cNvSpPr txBox="1"/>
          <p:nvPr>
            <p:ph idx="1" type="body"/>
          </p:nvPr>
        </p:nvSpPr>
        <p:spPr>
          <a:xfrm>
            <a:off x="1100667" y="4351867"/>
            <a:ext cx="6815700" cy="3818400"/>
          </a:xfrm>
          <a:prstGeom prst="rect">
            <a:avLst/>
          </a:prstGeom>
          <a:noFill/>
          <a:ln>
            <a:noFill/>
          </a:ln>
        </p:spPr>
        <p:txBody>
          <a:bodyPr anchorCtr="0" anchor="t" bIns="33875" lIns="33875" spcFirstLastPara="1" rIns="33875" wrap="square" tIns="33875">
            <a:noAutofit/>
          </a:bodyPr>
          <a:lstStyle>
            <a:lvl1pPr indent="-228600" lvl="0" marL="457200" algn="ctr">
              <a:lnSpc>
                <a:spcPct val="100000"/>
              </a:lnSpc>
              <a:spcBef>
                <a:spcPts val="0"/>
              </a:spcBef>
              <a:spcAft>
                <a:spcPts val="0"/>
              </a:spcAft>
              <a:buClr>
                <a:srgbClr val="000000"/>
              </a:buClr>
              <a:buSzPts val="3600"/>
              <a:buFont typeface="Helvetica Neue"/>
              <a:buNone/>
              <a:defRPr sz="3600"/>
            </a:lvl1pPr>
            <a:lvl2pPr indent="-228600" lvl="1" marL="914400" algn="ctr">
              <a:lnSpc>
                <a:spcPct val="100000"/>
              </a:lnSpc>
              <a:spcBef>
                <a:spcPts val="0"/>
              </a:spcBef>
              <a:spcAft>
                <a:spcPts val="0"/>
              </a:spcAft>
              <a:buClr>
                <a:srgbClr val="000000"/>
              </a:buClr>
              <a:buSzPts val="3600"/>
              <a:buFont typeface="Helvetica Neue"/>
              <a:buNone/>
              <a:defRPr sz="3600"/>
            </a:lvl2pPr>
            <a:lvl3pPr indent="-228600" lvl="2" marL="1371600" algn="ctr">
              <a:lnSpc>
                <a:spcPct val="100000"/>
              </a:lnSpc>
              <a:spcBef>
                <a:spcPts val="0"/>
              </a:spcBef>
              <a:spcAft>
                <a:spcPts val="0"/>
              </a:spcAft>
              <a:buClr>
                <a:srgbClr val="000000"/>
              </a:buClr>
              <a:buSzPts val="3600"/>
              <a:buFont typeface="Helvetica Neue"/>
              <a:buNone/>
              <a:defRPr sz="3600"/>
            </a:lvl3pPr>
            <a:lvl4pPr indent="-228600" lvl="3" marL="1828800" algn="ctr">
              <a:lnSpc>
                <a:spcPct val="100000"/>
              </a:lnSpc>
              <a:spcBef>
                <a:spcPts val="0"/>
              </a:spcBef>
              <a:spcAft>
                <a:spcPts val="0"/>
              </a:spcAft>
              <a:buClr>
                <a:srgbClr val="000000"/>
              </a:buClr>
              <a:buSzPts val="3600"/>
              <a:buFont typeface="Helvetica Neue"/>
              <a:buNone/>
              <a:defRPr sz="3600"/>
            </a:lvl4pPr>
            <a:lvl5pPr indent="-228600" lvl="4" marL="2286000" algn="ctr">
              <a:lnSpc>
                <a:spcPct val="100000"/>
              </a:lnSpc>
              <a:spcBef>
                <a:spcPts val="0"/>
              </a:spcBef>
              <a:spcAft>
                <a:spcPts val="0"/>
              </a:spcAft>
              <a:buClr>
                <a:srgbClr val="000000"/>
              </a:buClr>
              <a:buSzPts val="3600"/>
              <a:buFont typeface="Helvetica Neue"/>
              <a:buNone/>
              <a:defRPr sz="36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67" name="Google Shape;367;gbc47e5ee10_0_151"/>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g3cb04ee7ea5_3_28"/>
          <p:cNvSpPr txBox="1"/>
          <p:nvPr>
            <p:ph type="title"/>
          </p:nvPr>
        </p:nvSpPr>
        <p:spPr>
          <a:xfrm>
            <a:off x="554133" y="791156"/>
            <a:ext cx="15147600" cy="1018200"/>
          </a:xfrm>
          <a:prstGeom prst="rect">
            <a:avLst/>
          </a:prstGeom>
          <a:noFill/>
          <a:ln>
            <a:noFill/>
          </a:ln>
        </p:spPr>
        <p:txBody>
          <a:bodyPr anchorCtr="0" anchor="t" bIns="162525" lIns="162525" spcFirstLastPara="1" rIns="162525" wrap="square" tIns="162525">
            <a:norm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p:txBody>
      </p:sp>
      <p:sp>
        <p:nvSpPr>
          <p:cNvPr id="41" name="Google Shape;41;g3cb04ee7ea5_3_28"/>
          <p:cNvSpPr txBox="1"/>
          <p:nvPr>
            <p:ph idx="1" type="body"/>
          </p:nvPr>
        </p:nvSpPr>
        <p:spPr>
          <a:xfrm>
            <a:off x="554133" y="2048844"/>
            <a:ext cx="7110900" cy="6073500"/>
          </a:xfrm>
          <a:prstGeom prst="rect">
            <a:avLst/>
          </a:prstGeom>
          <a:noFill/>
          <a:ln>
            <a:noFill/>
          </a:ln>
        </p:spPr>
        <p:txBody>
          <a:bodyPr anchorCtr="0" anchor="t" bIns="162525" lIns="162525" spcFirstLastPara="1" rIns="162525" wrap="square" tIns="162525">
            <a:normAutofit/>
          </a:bodyPr>
          <a:lstStyle>
            <a:lvl1pPr indent="-387350" lvl="0" marL="457200" algn="l">
              <a:lnSpc>
                <a:spcPct val="115000"/>
              </a:lnSpc>
              <a:spcBef>
                <a:spcPts val="0"/>
              </a:spcBef>
              <a:spcAft>
                <a:spcPts val="0"/>
              </a:spcAft>
              <a:buSzPts val="2500"/>
              <a:buChar char="●"/>
              <a:defRPr sz="2500"/>
            </a:lvl1pPr>
            <a:lvl2pPr indent="-361950" lvl="1" marL="914400" algn="l">
              <a:lnSpc>
                <a:spcPct val="115000"/>
              </a:lnSpc>
              <a:spcBef>
                <a:spcPts val="0"/>
              </a:spcBef>
              <a:spcAft>
                <a:spcPts val="0"/>
              </a:spcAft>
              <a:buSzPts val="2100"/>
              <a:buChar char="○"/>
              <a:defRPr sz="2100"/>
            </a:lvl2pPr>
            <a:lvl3pPr indent="-361950" lvl="2" marL="1371600" algn="l">
              <a:lnSpc>
                <a:spcPct val="115000"/>
              </a:lnSpc>
              <a:spcBef>
                <a:spcPts val="0"/>
              </a:spcBef>
              <a:spcAft>
                <a:spcPts val="0"/>
              </a:spcAft>
              <a:buSzPts val="2100"/>
              <a:buChar char="■"/>
              <a:defRPr sz="2100"/>
            </a:lvl3pPr>
            <a:lvl4pPr indent="-361950" lvl="3" marL="1828800" algn="l">
              <a:lnSpc>
                <a:spcPct val="115000"/>
              </a:lnSpc>
              <a:spcBef>
                <a:spcPts val="0"/>
              </a:spcBef>
              <a:spcAft>
                <a:spcPts val="0"/>
              </a:spcAft>
              <a:buSzPts val="2100"/>
              <a:buChar char="●"/>
              <a:defRPr sz="2100"/>
            </a:lvl4pPr>
            <a:lvl5pPr indent="-361950" lvl="4" marL="2286000" algn="l">
              <a:lnSpc>
                <a:spcPct val="115000"/>
              </a:lnSpc>
              <a:spcBef>
                <a:spcPts val="0"/>
              </a:spcBef>
              <a:spcAft>
                <a:spcPts val="0"/>
              </a:spcAft>
              <a:buSzPts val="2100"/>
              <a:buChar char="○"/>
              <a:defRPr sz="2100"/>
            </a:lvl5pPr>
            <a:lvl6pPr indent="-361950" lvl="5" marL="2743200" algn="l">
              <a:lnSpc>
                <a:spcPct val="115000"/>
              </a:lnSpc>
              <a:spcBef>
                <a:spcPts val="0"/>
              </a:spcBef>
              <a:spcAft>
                <a:spcPts val="0"/>
              </a:spcAft>
              <a:buSzPts val="2100"/>
              <a:buChar char="■"/>
              <a:defRPr sz="2100"/>
            </a:lvl6pPr>
            <a:lvl7pPr indent="-361950" lvl="6" marL="3200400" algn="l">
              <a:lnSpc>
                <a:spcPct val="115000"/>
              </a:lnSpc>
              <a:spcBef>
                <a:spcPts val="0"/>
              </a:spcBef>
              <a:spcAft>
                <a:spcPts val="0"/>
              </a:spcAft>
              <a:buSzPts val="2100"/>
              <a:buChar char="●"/>
              <a:defRPr sz="2100"/>
            </a:lvl7pPr>
            <a:lvl8pPr indent="-361950" lvl="7" marL="3657600" algn="l">
              <a:lnSpc>
                <a:spcPct val="115000"/>
              </a:lnSpc>
              <a:spcBef>
                <a:spcPts val="0"/>
              </a:spcBef>
              <a:spcAft>
                <a:spcPts val="0"/>
              </a:spcAft>
              <a:buSzPts val="2100"/>
              <a:buChar char="○"/>
              <a:defRPr sz="2100"/>
            </a:lvl8pPr>
            <a:lvl9pPr indent="-361950" lvl="8" marL="4114800" algn="l">
              <a:lnSpc>
                <a:spcPct val="115000"/>
              </a:lnSpc>
              <a:spcBef>
                <a:spcPts val="0"/>
              </a:spcBef>
              <a:spcAft>
                <a:spcPts val="0"/>
              </a:spcAft>
              <a:buSzPts val="2100"/>
              <a:buChar char="■"/>
              <a:defRPr sz="2100"/>
            </a:lvl9pPr>
          </a:lstStyle>
          <a:p/>
        </p:txBody>
      </p:sp>
      <p:sp>
        <p:nvSpPr>
          <p:cNvPr id="42" name="Google Shape;42;g3cb04ee7ea5_3_28"/>
          <p:cNvSpPr txBox="1"/>
          <p:nvPr>
            <p:ph idx="2" type="body"/>
          </p:nvPr>
        </p:nvSpPr>
        <p:spPr>
          <a:xfrm>
            <a:off x="8590933" y="2048844"/>
            <a:ext cx="7110900" cy="6073500"/>
          </a:xfrm>
          <a:prstGeom prst="rect">
            <a:avLst/>
          </a:prstGeom>
          <a:noFill/>
          <a:ln>
            <a:noFill/>
          </a:ln>
        </p:spPr>
        <p:txBody>
          <a:bodyPr anchorCtr="0" anchor="t" bIns="162525" lIns="162525" spcFirstLastPara="1" rIns="162525" wrap="square" tIns="162525">
            <a:normAutofit/>
          </a:bodyPr>
          <a:lstStyle>
            <a:lvl1pPr indent="-387350" lvl="0" marL="457200" algn="l">
              <a:lnSpc>
                <a:spcPct val="115000"/>
              </a:lnSpc>
              <a:spcBef>
                <a:spcPts val="0"/>
              </a:spcBef>
              <a:spcAft>
                <a:spcPts val="0"/>
              </a:spcAft>
              <a:buSzPts val="2500"/>
              <a:buChar char="●"/>
              <a:defRPr sz="2500"/>
            </a:lvl1pPr>
            <a:lvl2pPr indent="-361950" lvl="1" marL="914400" algn="l">
              <a:lnSpc>
                <a:spcPct val="115000"/>
              </a:lnSpc>
              <a:spcBef>
                <a:spcPts val="0"/>
              </a:spcBef>
              <a:spcAft>
                <a:spcPts val="0"/>
              </a:spcAft>
              <a:buSzPts val="2100"/>
              <a:buChar char="○"/>
              <a:defRPr sz="2100"/>
            </a:lvl2pPr>
            <a:lvl3pPr indent="-361950" lvl="2" marL="1371600" algn="l">
              <a:lnSpc>
                <a:spcPct val="115000"/>
              </a:lnSpc>
              <a:spcBef>
                <a:spcPts val="0"/>
              </a:spcBef>
              <a:spcAft>
                <a:spcPts val="0"/>
              </a:spcAft>
              <a:buSzPts val="2100"/>
              <a:buChar char="■"/>
              <a:defRPr sz="2100"/>
            </a:lvl3pPr>
            <a:lvl4pPr indent="-361950" lvl="3" marL="1828800" algn="l">
              <a:lnSpc>
                <a:spcPct val="115000"/>
              </a:lnSpc>
              <a:spcBef>
                <a:spcPts val="0"/>
              </a:spcBef>
              <a:spcAft>
                <a:spcPts val="0"/>
              </a:spcAft>
              <a:buSzPts val="2100"/>
              <a:buChar char="●"/>
              <a:defRPr sz="2100"/>
            </a:lvl4pPr>
            <a:lvl5pPr indent="-361950" lvl="4" marL="2286000" algn="l">
              <a:lnSpc>
                <a:spcPct val="115000"/>
              </a:lnSpc>
              <a:spcBef>
                <a:spcPts val="0"/>
              </a:spcBef>
              <a:spcAft>
                <a:spcPts val="0"/>
              </a:spcAft>
              <a:buSzPts val="2100"/>
              <a:buChar char="○"/>
              <a:defRPr sz="2100"/>
            </a:lvl5pPr>
            <a:lvl6pPr indent="-361950" lvl="5" marL="2743200" algn="l">
              <a:lnSpc>
                <a:spcPct val="115000"/>
              </a:lnSpc>
              <a:spcBef>
                <a:spcPts val="0"/>
              </a:spcBef>
              <a:spcAft>
                <a:spcPts val="0"/>
              </a:spcAft>
              <a:buSzPts val="2100"/>
              <a:buChar char="■"/>
              <a:defRPr sz="2100"/>
            </a:lvl6pPr>
            <a:lvl7pPr indent="-361950" lvl="6" marL="3200400" algn="l">
              <a:lnSpc>
                <a:spcPct val="115000"/>
              </a:lnSpc>
              <a:spcBef>
                <a:spcPts val="0"/>
              </a:spcBef>
              <a:spcAft>
                <a:spcPts val="0"/>
              </a:spcAft>
              <a:buSzPts val="2100"/>
              <a:buChar char="●"/>
              <a:defRPr sz="2100"/>
            </a:lvl7pPr>
            <a:lvl8pPr indent="-361950" lvl="7" marL="3657600" algn="l">
              <a:lnSpc>
                <a:spcPct val="115000"/>
              </a:lnSpc>
              <a:spcBef>
                <a:spcPts val="0"/>
              </a:spcBef>
              <a:spcAft>
                <a:spcPts val="0"/>
              </a:spcAft>
              <a:buSzPts val="2100"/>
              <a:buChar char="○"/>
              <a:defRPr sz="2100"/>
            </a:lvl8pPr>
            <a:lvl9pPr indent="-361950" lvl="8" marL="4114800" algn="l">
              <a:lnSpc>
                <a:spcPct val="115000"/>
              </a:lnSpc>
              <a:spcBef>
                <a:spcPts val="0"/>
              </a:spcBef>
              <a:spcAft>
                <a:spcPts val="0"/>
              </a:spcAft>
              <a:buSzPts val="2100"/>
              <a:buChar char="■"/>
              <a:defRPr sz="2100"/>
            </a:lvl9pPr>
          </a:lstStyle>
          <a:p/>
        </p:txBody>
      </p:sp>
      <p:sp>
        <p:nvSpPr>
          <p:cNvPr id="43" name="Google Shape;43;g3cb04ee7ea5_3_28"/>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68" name="Shape 368"/>
        <p:cNvGrpSpPr/>
        <p:nvPr/>
      </p:nvGrpSpPr>
      <p:grpSpPr>
        <a:xfrm>
          <a:off x="0" y="0"/>
          <a:ext cx="0" cy="0"/>
          <a:chOff x="0" y="0"/>
          <a:chExt cx="0" cy="0"/>
        </a:xfrm>
      </p:grpSpPr>
      <p:sp>
        <p:nvSpPr>
          <p:cNvPr id="369" name="Google Shape;369;gbc47e5ee10_0_156"/>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Autofit/>
          </a:bodyPr>
          <a:lstStyle>
            <a:lvl1pPr lvl="0" algn="ctr">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a:lvl2pPr>
            <a:lvl3pPr lvl="2" algn="ctr">
              <a:lnSpc>
                <a:spcPct val="100000"/>
              </a:lnSpc>
              <a:spcBef>
                <a:spcPts val="0"/>
              </a:spcBef>
              <a:spcAft>
                <a:spcPts val="0"/>
              </a:spcAft>
              <a:buClr>
                <a:srgbClr val="000000"/>
              </a:buClr>
              <a:buSzPts val="1200"/>
              <a:buNone/>
              <a:defRPr/>
            </a:lvl3pPr>
            <a:lvl4pPr lvl="3" algn="ctr">
              <a:lnSpc>
                <a:spcPct val="100000"/>
              </a:lnSpc>
              <a:spcBef>
                <a:spcPts val="0"/>
              </a:spcBef>
              <a:spcAft>
                <a:spcPts val="0"/>
              </a:spcAft>
              <a:buClr>
                <a:srgbClr val="000000"/>
              </a:buClr>
              <a:buSzPts val="1200"/>
              <a:buNone/>
              <a:defRPr/>
            </a:lvl4pPr>
            <a:lvl5pPr lvl="4" algn="ctr">
              <a:lnSpc>
                <a:spcPct val="100000"/>
              </a:lnSpc>
              <a:spcBef>
                <a:spcPts val="0"/>
              </a:spcBef>
              <a:spcAft>
                <a:spcPts val="0"/>
              </a:spcAft>
              <a:buClr>
                <a:srgbClr val="000000"/>
              </a:buClr>
              <a:buSzPts val="1200"/>
              <a:buNone/>
              <a:defRPr/>
            </a:lvl5pPr>
            <a:lvl6pPr lvl="5" algn="ctr">
              <a:lnSpc>
                <a:spcPct val="100000"/>
              </a:lnSpc>
              <a:spcBef>
                <a:spcPts val="0"/>
              </a:spcBef>
              <a:spcAft>
                <a:spcPts val="0"/>
              </a:spcAft>
              <a:buClr>
                <a:srgbClr val="000000"/>
              </a:buClr>
              <a:buSzPts val="1200"/>
              <a:buNone/>
              <a:defRPr/>
            </a:lvl6pPr>
            <a:lvl7pPr lvl="6" algn="ctr">
              <a:lnSpc>
                <a:spcPct val="100000"/>
              </a:lnSpc>
              <a:spcBef>
                <a:spcPts val="0"/>
              </a:spcBef>
              <a:spcAft>
                <a:spcPts val="0"/>
              </a:spcAft>
              <a:buClr>
                <a:srgbClr val="000000"/>
              </a:buClr>
              <a:buSzPts val="1200"/>
              <a:buNone/>
              <a:defRPr/>
            </a:lvl7pPr>
            <a:lvl8pPr lvl="7" algn="ctr">
              <a:lnSpc>
                <a:spcPct val="100000"/>
              </a:lnSpc>
              <a:spcBef>
                <a:spcPts val="0"/>
              </a:spcBef>
              <a:spcAft>
                <a:spcPts val="0"/>
              </a:spcAft>
              <a:buClr>
                <a:srgbClr val="000000"/>
              </a:buClr>
              <a:buSzPts val="1200"/>
              <a:buNone/>
              <a:defRPr/>
            </a:lvl8pPr>
            <a:lvl9pPr lvl="8" algn="ctr">
              <a:lnSpc>
                <a:spcPct val="100000"/>
              </a:lnSpc>
              <a:spcBef>
                <a:spcPts val="0"/>
              </a:spcBef>
              <a:spcAft>
                <a:spcPts val="0"/>
              </a:spcAft>
              <a:buClr>
                <a:srgbClr val="000000"/>
              </a:buClr>
              <a:buSzPts val="1200"/>
              <a:buNone/>
              <a:defRPr/>
            </a:lvl9pPr>
          </a:lstStyle>
          <a:p/>
        </p:txBody>
      </p:sp>
      <p:sp>
        <p:nvSpPr>
          <p:cNvPr id="370" name="Google Shape;370;gbc47e5ee10_0_156"/>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71" name="Shape 371"/>
        <p:cNvGrpSpPr/>
        <p:nvPr/>
      </p:nvGrpSpPr>
      <p:grpSpPr>
        <a:xfrm>
          <a:off x="0" y="0"/>
          <a:ext cx="0" cy="0"/>
          <a:chOff x="0" y="0"/>
          <a:chExt cx="0" cy="0"/>
        </a:xfrm>
      </p:grpSpPr>
      <p:sp>
        <p:nvSpPr>
          <p:cNvPr id="372" name="Google Shape;372;gbc47e5ee10_0_159"/>
          <p:cNvSpPr txBox="1"/>
          <p:nvPr>
            <p:ph idx="1" type="body"/>
          </p:nvPr>
        </p:nvSpPr>
        <p:spPr>
          <a:xfrm>
            <a:off x="1126067" y="1185333"/>
            <a:ext cx="14003700" cy="6773400"/>
          </a:xfrm>
          <a:prstGeom prst="rect">
            <a:avLst/>
          </a:prstGeom>
          <a:noFill/>
          <a:ln>
            <a:noFill/>
          </a:ln>
        </p:spPr>
        <p:txBody>
          <a:bodyPr anchorCtr="0" anchor="ctr" bIns="33875" lIns="33875" spcFirstLastPara="1" rIns="33875" wrap="square" tIns="33875">
            <a:noAutofit/>
          </a:bodyPr>
          <a:lstStyle>
            <a:lvl1pPr indent="-482600" lvl="0" marL="457200" algn="l">
              <a:lnSpc>
                <a:spcPct val="100000"/>
              </a:lnSpc>
              <a:spcBef>
                <a:spcPts val="3900"/>
              </a:spcBef>
              <a:spcAft>
                <a:spcPts val="0"/>
              </a:spcAft>
              <a:buClr>
                <a:srgbClr val="000000"/>
              </a:buClr>
              <a:buSzPts val="4000"/>
              <a:buFont typeface="Helvetica Neue"/>
              <a:buChar char="•"/>
              <a:defRPr sz="3200"/>
            </a:lvl1pPr>
            <a:lvl2pPr indent="-482600" lvl="1" marL="914400" algn="l">
              <a:lnSpc>
                <a:spcPct val="100000"/>
              </a:lnSpc>
              <a:spcBef>
                <a:spcPts val="3900"/>
              </a:spcBef>
              <a:spcAft>
                <a:spcPts val="0"/>
              </a:spcAft>
              <a:buClr>
                <a:srgbClr val="000000"/>
              </a:buClr>
              <a:buSzPts val="4000"/>
              <a:buFont typeface="Helvetica Neue"/>
              <a:buChar char="•"/>
              <a:defRPr sz="3200"/>
            </a:lvl2pPr>
            <a:lvl3pPr indent="-482600" lvl="2" marL="1371600" algn="l">
              <a:lnSpc>
                <a:spcPct val="100000"/>
              </a:lnSpc>
              <a:spcBef>
                <a:spcPts val="3900"/>
              </a:spcBef>
              <a:spcAft>
                <a:spcPts val="0"/>
              </a:spcAft>
              <a:buClr>
                <a:srgbClr val="000000"/>
              </a:buClr>
              <a:buSzPts val="4000"/>
              <a:buFont typeface="Helvetica Neue"/>
              <a:buChar char="•"/>
              <a:defRPr sz="3200"/>
            </a:lvl3pPr>
            <a:lvl4pPr indent="-482600" lvl="3" marL="1828800" algn="l">
              <a:lnSpc>
                <a:spcPct val="100000"/>
              </a:lnSpc>
              <a:spcBef>
                <a:spcPts val="3900"/>
              </a:spcBef>
              <a:spcAft>
                <a:spcPts val="0"/>
              </a:spcAft>
              <a:buClr>
                <a:srgbClr val="000000"/>
              </a:buClr>
              <a:buSzPts val="4000"/>
              <a:buFont typeface="Helvetica Neue"/>
              <a:buChar char="•"/>
              <a:defRPr sz="3200"/>
            </a:lvl4pPr>
            <a:lvl5pPr indent="-482600" lvl="4" marL="2286000" algn="l">
              <a:lnSpc>
                <a:spcPct val="100000"/>
              </a:lnSpc>
              <a:spcBef>
                <a:spcPts val="3900"/>
              </a:spcBef>
              <a:spcAft>
                <a:spcPts val="0"/>
              </a:spcAft>
              <a:buClr>
                <a:srgbClr val="000000"/>
              </a:buClr>
              <a:buSzPts val="4000"/>
              <a:buFont typeface="Helvetica Neue"/>
              <a:buChar char="•"/>
              <a:defRPr sz="3200"/>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73" name="Google Shape;373;gbc47e5ee10_0_159"/>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374" name="Shape 374"/>
        <p:cNvGrpSpPr/>
        <p:nvPr/>
      </p:nvGrpSpPr>
      <p:grpSpPr>
        <a:xfrm>
          <a:off x="0" y="0"/>
          <a:ext cx="0" cy="0"/>
          <a:chOff x="0" y="0"/>
          <a:chExt cx="0" cy="0"/>
        </a:xfrm>
      </p:grpSpPr>
      <p:sp>
        <p:nvSpPr>
          <p:cNvPr id="375" name="Google Shape;375;gbc47e5ee10_0_162"/>
          <p:cNvSpPr/>
          <p:nvPr>
            <p:ph idx="2" type="pic"/>
          </p:nvPr>
        </p:nvSpPr>
        <p:spPr>
          <a:xfrm>
            <a:off x="10454227" y="4690533"/>
            <a:ext cx="5597700" cy="3733800"/>
          </a:xfrm>
          <a:prstGeom prst="rect">
            <a:avLst/>
          </a:prstGeom>
          <a:noFill/>
          <a:ln>
            <a:noFill/>
          </a:ln>
        </p:spPr>
      </p:sp>
      <p:sp>
        <p:nvSpPr>
          <p:cNvPr id="376" name="Google Shape;376;gbc47e5ee10_0_162"/>
          <p:cNvSpPr/>
          <p:nvPr>
            <p:ph idx="3" type="pic"/>
          </p:nvPr>
        </p:nvSpPr>
        <p:spPr>
          <a:xfrm>
            <a:off x="10193867" y="753533"/>
            <a:ext cx="5554200" cy="3702900"/>
          </a:xfrm>
          <a:prstGeom prst="rect">
            <a:avLst/>
          </a:prstGeom>
          <a:noFill/>
          <a:ln>
            <a:noFill/>
          </a:ln>
        </p:spPr>
      </p:sp>
      <p:sp>
        <p:nvSpPr>
          <p:cNvPr id="377" name="Google Shape;377;gbc47e5ee10_0_162"/>
          <p:cNvSpPr/>
          <p:nvPr>
            <p:ph idx="4" type="pic"/>
          </p:nvPr>
        </p:nvSpPr>
        <p:spPr>
          <a:xfrm>
            <a:off x="-203200" y="753533"/>
            <a:ext cx="11468100" cy="7645500"/>
          </a:xfrm>
          <a:prstGeom prst="rect">
            <a:avLst/>
          </a:prstGeom>
          <a:noFill/>
          <a:ln>
            <a:noFill/>
          </a:ln>
        </p:spPr>
      </p:sp>
      <p:sp>
        <p:nvSpPr>
          <p:cNvPr id="378" name="Google Shape;378;gbc47e5ee10_0_162"/>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79" name="Shape 379"/>
        <p:cNvGrpSpPr/>
        <p:nvPr/>
      </p:nvGrpSpPr>
      <p:grpSpPr>
        <a:xfrm>
          <a:off x="0" y="0"/>
          <a:ext cx="0" cy="0"/>
          <a:chOff x="0" y="0"/>
          <a:chExt cx="0" cy="0"/>
        </a:xfrm>
      </p:grpSpPr>
      <p:sp>
        <p:nvSpPr>
          <p:cNvPr id="380" name="Google Shape;380;gbc47e5ee10_0_167"/>
          <p:cNvSpPr txBox="1"/>
          <p:nvPr>
            <p:ph idx="1" type="body"/>
          </p:nvPr>
        </p:nvSpPr>
        <p:spPr>
          <a:xfrm>
            <a:off x="1591733" y="5969000"/>
            <a:ext cx="13080900" cy="390300"/>
          </a:xfrm>
          <a:prstGeom prst="rect">
            <a:avLst/>
          </a:prstGeom>
          <a:noFill/>
          <a:ln>
            <a:noFill/>
          </a:ln>
        </p:spPr>
        <p:txBody>
          <a:bodyPr anchorCtr="0" anchor="t" bIns="33875" lIns="33875" spcFirstLastPara="1" rIns="33875" wrap="square" tIns="33875">
            <a:noAutofit/>
          </a:bodyPr>
          <a:lstStyle>
            <a:lvl1pPr indent="-228600" lvl="0" marL="457200" algn="ctr">
              <a:lnSpc>
                <a:spcPct val="100000"/>
              </a:lnSpc>
              <a:spcBef>
                <a:spcPts val="0"/>
              </a:spcBef>
              <a:spcAft>
                <a:spcPts val="0"/>
              </a:spcAft>
              <a:buClr>
                <a:srgbClr val="000000"/>
              </a:buClr>
              <a:buSzPts val="2100"/>
              <a:buFont typeface="Helvetica Neue"/>
              <a:buNone/>
              <a:defRPr i="1" sz="2100"/>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81" name="Google Shape;381;gbc47e5ee10_0_167"/>
          <p:cNvSpPr txBox="1"/>
          <p:nvPr>
            <p:ph idx="2" type="body"/>
          </p:nvPr>
        </p:nvSpPr>
        <p:spPr>
          <a:xfrm>
            <a:off x="1591733" y="4051300"/>
            <a:ext cx="13080900" cy="550500"/>
          </a:xfrm>
          <a:prstGeom prst="rect">
            <a:avLst/>
          </a:prstGeom>
          <a:noFill/>
          <a:ln>
            <a:noFill/>
          </a:ln>
        </p:spPr>
        <p:txBody>
          <a:bodyPr anchorCtr="0" anchor="ctr" bIns="33875" lIns="33875" spcFirstLastPara="1" rIns="33875" wrap="square" tIns="33875">
            <a:noAutofit/>
          </a:bodyPr>
          <a:lstStyle>
            <a:lvl1pPr indent="-228600" lvl="0" marL="457200" algn="ct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indent="-323850" lvl="1" marL="914400" algn="l">
              <a:lnSpc>
                <a:spcPct val="100000"/>
              </a:lnSpc>
              <a:spcBef>
                <a:spcPts val="3900"/>
              </a:spcBef>
              <a:spcAft>
                <a:spcPts val="0"/>
              </a:spcAft>
              <a:buClr>
                <a:srgbClr val="000000"/>
              </a:buClr>
              <a:buSzPts val="1500"/>
              <a:buChar char="•"/>
              <a:defRPr/>
            </a:lvl2pPr>
            <a:lvl3pPr indent="-323850" lvl="2" marL="1371600" algn="l">
              <a:lnSpc>
                <a:spcPct val="100000"/>
              </a:lnSpc>
              <a:spcBef>
                <a:spcPts val="3900"/>
              </a:spcBef>
              <a:spcAft>
                <a:spcPts val="0"/>
              </a:spcAft>
              <a:buClr>
                <a:srgbClr val="000000"/>
              </a:buClr>
              <a:buSzPts val="1500"/>
              <a:buChar char="•"/>
              <a:defRPr/>
            </a:lvl3pPr>
            <a:lvl4pPr indent="-323850" lvl="3" marL="1828800" algn="l">
              <a:lnSpc>
                <a:spcPct val="100000"/>
              </a:lnSpc>
              <a:spcBef>
                <a:spcPts val="3900"/>
              </a:spcBef>
              <a:spcAft>
                <a:spcPts val="0"/>
              </a:spcAft>
              <a:buClr>
                <a:srgbClr val="000000"/>
              </a:buClr>
              <a:buSzPts val="1500"/>
              <a:buChar char="•"/>
              <a:defRPr/>
            </a:lvl4pPr>
            <a:lvl5pPr indent="-323850" lvl="4" marL="2286000" algn="l">
              <a:lnSpc>
                <a:spcPct val="100000"/>
              </a:lnSpc>
              <a:spcBef>
                <a:spcPts val="3900"/>
              </a:spcBef>
              <a:spcAft>
                <a:spcPts val="0"/>
              </a:spcAft>
              <a:buClr>
                <a:srgbClr val="000000"/>
              </a:buClr>
              <a:buSzPts val="1500"/>
              <a:buChar char="•"/>
              <a:defRPr/>
            </a:lvl5pPr>
            <a:lvl6pPr indent="-323850" lvl="5" marL="2743200" algn="l">
              <a:lnSpc>
                <a:spcPct val="100000"/>
              </a:lnSpc>
              <a:spcBef>
                <a:spcPts val="3900"/>
              </a:spcBef>
              <a:spcAft>
                <a:spcPts val="0"/>
              </a:spcAft>
              <a:buClr>
                <a:srgbClr val="000000"/>
              </a:buClr>
              <a:buSzPts val="1500"/>
              <a:buChar char="•"/>
              <a:defRPr/>
            </a:lvl6pPr>
            <a:lvl7pPr indent="-323850" lvl="6" marL="3200400" algn="l">
              <a:lnSpc>
                <a:spcPct val="100000"/>
              </a:lnSpc>
              <a:spcBef>
                <a:spcPts val="3900"/>
              </a:spcBef>
              <a:spcAft>
                <a:spcPts val="0"/>
              </a:spcAft>
              <a:buClr>
                <a:srgbClr val="000000"/>
              </a:buClr>
              <a:buSzPts val="1500"/>
              <a:buChar char="•"/>
              <a:defRPr/>
            </a:lvl7pPr>
            <a:lvl8pPr indent="-323850" lvl="7" marL="3657600" algn="l">
              <a:lnSpc>
                <a:spcPct val="100000"/>
              </a:lnSpc>
              <a:spcBef>
                <a:spcPts val="3900"/>
              </a:spcBef>
              <a:spcAft>
                <a:spcPts val="0"/>
              </a:spcAft>
              <a:buClr>
                <a:srgbClr val="000000"/>
              </a:buClr>
              <a:buSzPts val="1500"/>
              <a:buChar char="•"/>
              <a:defRPr/>
            </a:lvl8pPr>
            <a:lvl9pPr indent="-323850" lvl="8" marL="4114800" algn="l">
              <a:lnSpc>
                <a:spcPct val="100000"/>
              </a:lnSpc>
              <a:spcBef>
                <a:spcPts val="3900"/>
              </a:spcBef>
              <a:spcAft>
                <a:spcPts val="0"/>
              </a:spcAft>
              <a:buClr>
                <a:srgbClr val="000000"/>
              </a:buClr>
              <a:buSzPts val="1500"/>
              <a:buChar char="•"/>
              <a:defRPr/>
            </a:lvl9pPr>
          </a:lstStyle>
          <a:p/>
        </p:txBody>
      </p:sp>
      <p:sp>
        <p:nvSpPr>
          <p:cNvPr id="382" name="Google Shape;382;gbc47e5ee10_0_167"/>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383" name="Shape 383"/>
        <p:cNvGrpSpPr/>
        <p:nvPr/>
      </p:nvGrpSpPr>
      <p:grpSpPr>
        <a:xfrm>
          <a:off x="0" y="0"/>
          <a:ext cx="0" cy="0"/>
          <a:chOff x="0" y="0"/>
          <a:chExt cx="0" cy="0"/>
        </a:xfrm>
      </p:grpSpPr>
      <p:sp>
        <p:nvSpPr>
          <p:cNvPr id="384" name="Google Shape;384;gbc47e5ee10_0_171"/>
          <p:cNvSpPr/>
          <p:nvPr>
            <p:ph idx="2" type="pic"/>
          </p:nvPr>
        </p:nvSpPr>
        <p:spPr>
          <a:xfrm>
            <a:off x="0" y="0"/>
            <a:ext cx="16256101" cy="10842900"/>
          </a:xfrm>
          <a:prstGeom prst="rect">
            <a:avLst/>
          </a:prstGeom>
          <a:noFill/>
          <a:ln>
            <a:noFill/>
          </a:ln>
        </p:spPr>
      </p:sp>
      <p:sp>
        <p:nvSpPr>
          <p:cNvPr id="385" name="Google Shape;385;gbc47e5ee10_0_171"/>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3cb04ee7ea5_3_33"/>
          <p:cNvSpPr txBox="1"/>
          <p:nvPr>
            <p:ph type="title"/>
          </p:nvPr>
        </p:nvSpPr>
        <p:spPr>
          <a:xfrm>
            <a:off x="554133" y="791156"/>
            <a:ext cx="15147600" cy="1018200"/>
          </a:xfrm>
          <a:prstGeom prst="rect">
            <a:avLst/>
          </a:prstGeom>
          <a:noFill/>
          <a:ln>
            <a:noFill/>
          </a:ln>
        </p:spPr>
        <p:txBody>
          <a:bodyPr anchorCtr="0" anchor="t" bIns="162525" lIns="162525" spcFirstLastPara="1" rIns="162525" wrap="square" tIns="162525">
            <a:normAutofit/>
          </a:bodyPr>
          <a:lstStyle>
            <a:lvl1pPr lvl="0" algn="l">
              <a:lnSpc>
                <a:spcPct val="100000"/>
              </a:lnSpc>
              <a:spcBef>
                <a:spcPts val="0"/>
              </a:spcBef>
              <a:spcAft>
                <a:spcPts val="0"/>
              </a:spcAft>
              <a:buSzPts val="5000"/>
              <a:buNone/>
              <a:defRPr/>
            </a:lvl1pPr>
            <a:lvl2pPr lvl="1" algn="l">
              <a:lnSpc>
                <a:spcPct val="100000"/>
              </a:lnSpc>
              <a:spcBef>
                <a:spcPts val="0"/>
              </a:spcBef>
              <a:spcAft>
                <a:spcPts val="0"/>
              </a:spcAft>
              <a:buSzPts val="5000"/>
              <a:buNone/>
              <a:defRPr/>
            </a:lvl2pPr>
            <a:lvl3pPr lvl="2" algn="l">
              <a:lnSpc>
                <a:spcPct val="100000"/>
              </a:lnSpc>
              <a:spcBef>
                <a:spcPts val="0"/>
              </a:spcBef>
              <a:spcAft>
                <a:spcPts val="0"/>
              </a:spcAft>
              <a:buSzPts val="5000"/>
              <a:buNone/>
              <a:defRPr/>
            </a:lvl3pPr>
            <a:lvl4pPr lvl="3" algn="l">
              <a:lnSpc>
                <a:spcPct val="100000"/>
              </a:lnSpc>
              <a:spcBef>
                <a:spcPts val="0"/>
              </a:spcBef>
              <a:spcAft>
                <a:spcPts val="0"/>
              </a:spcAft>
              <a:buSzPts val="5000"/>
              <a:buNone/>
              <a:defRPr/>
            </a:lvl4pPr>
            <a:lvl5pPr lvl="4" algn="l">
              <a:lnSpc>
                <a:spcPct val="100000"/>
              </a:lnSpc>
              <a:spcBef>
                <a:spcPts val="0"/>
              </a:spcBef>
              <a:spcAft>
                <a:spcPts val="0"/>
              </a:spcAft>
              <a:buSzPts val="5000"/>
              <a:buNone/>
              <a:defRPr/>
            </a:lvl5pPr>
            <a:lvl6pPr lvl="5" algn="l">
              <a:lnSpc>
                <a:spcPct val="100000"/>
              </a:lnSpc>
              <a:spcBef>
                <a:spcPts val="0"/>
              </a:spcBef>
              <a:spcAft>
                <a:spcPts val="0"/>
              </a:spcAft>
              <a:buSzPts val="5000"/>
              <a:buNone/>
              <a:defRPr/>
            </a:lvl6pPr>
            <a:lvl7pPr lvl="6" algn="l">
              <a:lnSpc>
                <a:spcPct val="100000"/>
              </a:lnSpc>
              <a:spcBef>
                <a:spcPts val="0"/>
              </a:spcBef>
              <a:spcAft>
                <a:spcPts val="0"/>
              </a:spcAft>
              <a:buSzPts val="5000"/>
              <a:buNone/>
              <a:defRPr/>
            </a:lvl7pPr>
            <a:lvl8pPr lvl="7" algn="l">
              <a:lnSpc>
                <a:spcPct val="100000"/>
              </a:lnSpc>
              <a:spcBef>
                <a:spcPts val="0"/>
              </a:spcBef>
              <a:spcAft>
                <a:spcPts val="0"/>
              </a:spcAft>
              <a:buSzPts val="5000"/>
              <a:buNone/>
              <a:defRPr/>
            </a:lvl8pPr>
            <a:lvl9pPr lvl="8" algn="l">
              <a:lnSpc>
                <a:spcPct val="100000"/>
              </a:lnSpc>
              <a:spcBef>
                <a:spcPts val="0"/>
              </a:spcBef>
              <a:spcAft>
                <a:spcPts val="0"/>
              </a:spcAft>
              <a:buSzPts val="5000"/>
              <a:buNone/>
              <a:defRPr/>
            </a:lvl9pPr>
          </a:lstStyle>
          <a:p/>
        </p:txBody>
      </p:sp>
      <p:sp>
        <p:nvSpPr>
          <p:cNvPr id="46" name="Google Shape;46;g3cb04ee7ea5_3_33"/>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3cb04ee7ea5_3_36"/>
          <p:cNvSpPr txBox="1"/>
          <p:nvPr>
            <p:ph type="title"/>
          </p:nvPr>
        </p:nvSpPr>
        <p:spPr>
          <a:xfrm>
            <a:off x="554133" y="987733"/>
            <a:ext cx="4992000" cy="1343400"/>
          </a:xfrm>
          <a:prstGeom prst="rect">
            <a:avLst/>
          </a:prstGeom>
          <a:noFill/>
          <a:ln>
            <a:noFill/>
          </a:ln>
        </p:spPr>
        <p:txBody>
          <a:bodyPr anchorCtr="0" anchor="b" bIns="162525" lIns="162525" spcFirstLastPara="1" rIns="162525" wrap="square" tIns="162525">
            <a:normAutofit/>
          </a:bodyPr>
          <a:lstStyle>
            <a:lvl1pPr lvl="0" algn="l">
              <a:lnSpc>
                <a:spcPct val="100000"/>
              </a:lnSpc>
              <a:spcBef>
                <a:spcPts val="0"/>
              </a:spcBef>
              <a:spcAft>
                <a:spcPts val="0"/>
              </a:spcAft>
              <a:buSzPts val="4300"/>
              <a:buNone/>
              <a:defRPr sz="4300"/>
            </a:lvl1pPr>
            <a:lvl2pPr lvl="1" algn="l">
              <a:lnSpc>
                <a:spcPct val="100000"/>
              </a:lnSpc>
              <a:spcBef>
                <a:spcPts val="0"/>
              </a:spcBef>
              <a:spcAft>
                <a:spcPts val="0"/>
              </a:spcAft>
              <a:buSzPts val="4300"/>
              <a:buNone/>
              <a:defRPr sz="4300"/>
            </a:lvl2pPr>
            <a:lvl3pPr lvl="2" algn="l">
              <a:lnSpc>
                <a:spcPct val="100000"/>
              </a:lnSpc>
              <a:spcBef>
                <a:spcPts val="0"/>
              </a:spcBef>
              <a:spcAft>
                <a:spcPts val="0"/>
              </a:spcAft>
              <a:buSzPts val="4300"/>
              <a:buNone/>
              <a:defRPr sz="4300"/>
            </a:lvl3pPr>
            <a:lvl4pPr lvl="3" algn="l">
              <a:lnSpc>
                <a:spcPct val="100000"/>
              </a:lnSpc>
              <a:spcBef>
                <a:spcPts val="0"/>
              </a:spcBef>
              <a:spcAft>
                <a:spcPts val="0"/>
              </a:spcAft>
              <a:buSzPts val="4300"/>
              <a:buNone/>
              <a:defRPr sz="4300"/>
            </a:lvl4pPr>
            <a:lvl5pPr lvl="4" algn="l">
              <a:lnSpc>
                <a:spcPct val="100000"/>
              </a:lnSpc>
              <a:spcBef>
                <a:spcPts val="0"/>
              </a:spcBef>
              <a:spcAft>
                <a:spcPts val="0"/>
              </a:spcAft>
              <a:buSzPts val="4300"/>
              <a:buNone/>
              <a:defRPr sz="4300"/>
            </a:lvl5pPr>
            <a:lvl6pPr lvl="5" algn="l">
              <a:lnSpc>
                <a:spcPct val="100000"/>
              </a:lnSpc>
              <a:spcBef>
                <a:spcPts val="0"/>
              </a:spcBef>
              <a:spcAft>
                <a:spcPts val="0"/>
              </a:spcAft>
              <a:buSzPts val="4300"/>
              <a:buNone/>
              <a:defRPr sz="4300"/>
            </a:lvl6pPr>
            <a:lvl7pPr lvl="6" algn="l">
              <a:lnSpc>
                <a:spcPct val="100000"/>
              </a:lnSpc>
              <a:spcBef>
                <a:spcPts val="0"/>
              </a:spcBef>
              <a:spcAft>
                <a:spcPts val="0"/>
              </a:spcAft>
              <a:buSzPts val="4300"/>
              <a:buNone/>
              <a:defRPr sz="4300"/>
            </a:lvl7pPr>
            <a:lvl8pPr lvl="7" algn="l">
              <a:lnSpc>
                <a:spcPct val="100000"/>
              </a:lnSpc>
              <a:spcBef>
                <a:spcPts val="0"/>
              </a:spcBef>
              <a:spcAft>
                <a:spcPts val="0"/>
              </a:spcAft>
              <a:buSzPts val="4300"/>
              <a:buNone/>
              <a:defRPr sz="4300"/>
            </a:lvl8pPr>
            <a:lvl9pPr lvl="8" algn="l">
              <a:lnSpc>
                <a:spcPct val="100000"/>
              </a:lnSpc>
              <a:spcBef>
                <a:spcPts val="0"/>
              </a:spcBef>
              <a:spcAft>
                <a:spcPts val="0"/>
              </a:spcAft>
              <a:buSzPts val="4300"/>
              <a:buNone/>
              <a:defRPr sz="4300"/>
            </a:lvl9pPr>
          </a:lstStyle>
          <a:p/>
        </p:txBody>
      </p:sp>
      <p:sp>
        <p:nvSpPr>
          <p:cNvPr id="49" name="Google Shape;49;g3cb04ee7ea5_3_36"/>
          <p:cNvSpPr txBox="1"/>
          <p:nvPr>
            <p:ph idx="1" type="body"/>
          </p:nvPr>
        </p:nvSpPr>
        <p:spPr>
          <a:xfrm>
            <a:off x="554133" y="2470400"/>
            <a:ext cx="4992000" cy="5652300"/>
          </a:xfrm>
          <a:prstGeom prst="rect">
            <a:avLst/>
          </a:prstGeom>
          <a:noFill/>
          <a:ln>
            <a:noFill/>
          </a:ln>
        </p:spPr>
        <p:txBody>
          <a:bodyPr anchorCtr="0" anchor="t" bIns="162525" lIns="162525" spcFirstLastPara="1" rIns="162525" wrap="square" tIns="162525">
            <a:normAutofit/>
          </a:bodyPr>
          <a:lstStyle>
            <a:lvl1pPr indent="-361950" lvl="0" marL="457200" algn="l">
              <a:lnSpc>
                <a:spcPct val="115000"/>
              </a:lnSpc>
              <a:spcBef>
                <a:spcPts val="0"/>
              </a:spcBef>
              <a:spcAft>
                <a:spcPts val="0"/>
              </a:spcAft>
              <a:buSzPts val="2100"/>
              <a:buChar char="●"/>
              <a:defRPr sz="2100"/>
            </a:lvl1pPr>
            <a:lvl2pPr indent="-361950" lvl="1" marL="914400" algn="l">
              <a:lnSpc>
                <a:spcPct val="115000"/>
              </a:lnSpc>
              <a:spcBef>
                <a:spcPts val="0"/>
              </a:spcBef>
              <a:spcAft>
                <a:spcPts val="0"/>
              </a:spcAft>
              <a:buSzPts val="2100"/>
              <a:buChar char="○"/>
              <a:defRPr sz="2100"/>
            </a:lvl2pPr>
            <a:lvl3pPr indent="-361950" lvl="2" marL="1371600" algn="l">
              <a:lnSpc>
                <a:spcPct val="115000"/>
              </a:lnSpc>
              <a:spcBef>
                <a:spcPts val="0"/>
              </a:spcBef>
              <a:spcAft>
                <a:spcPts val="0"/>
              </a:spcAft>
              <a:buSzPts val="2100"/>
              <a:buChar char="■"/>
              <a:defRPr sz="2100"/>
            </a:lvl3pPr>
            <a:lvl4pPr indent="-361950" lvl="3" marL="1828800" algn="l">
              <a:lnSpc>
                <a:spcPct val="115000"/>
              </a:lnSpc>
              <a:spcBef>
                <a:spcPts val="0"/>
              </a:spcBef>
              <a:spcAft>
                <a:spcPts val="0"/>
              </a:spcAft>
              <a:buSzPts val="2100"/>
              <a:buChar char="●"/>
              <a:defRPr sz="2100"/>
            </a:lvl4pPr>
            <a:lvl5pPr indent="-361950" lvl="4" marL="2286000" algn="l">
              <a:lnSpc>
                <a:spcPct val="115000"/>
              </a:lnSpc>
              <a:spcBef>
                <a:spcPts val="0"/>
              </a:spcBef>
              <a:spcAft>
                <a:spcPts val="0"/>
              </a:spcAft>
              <a:buSzPts val="2100"/>
              <a:buChar char="○"/>
              <a:defRPr sz="2100"/>
            </a:lvl5pPr>
            <a:lvl6pPr indent="-361950" lvl="5" marL="2743200" algn="l">
              <a:lnSpc>
                <a:spcPct val="115000"/>
              </a:lnSpc>
              <a:spcBef>
                <a:spcPts val="0"/>
              </a:spcBef>
              <a:spcAft>
                <a:spcPts val="0"/>
              </a:spcAft>
              <a:buSzPts val="2100"/>
              <a:buChar char="■"/>
              <a:defRPr sz="2100"/>
            </a:lvl6pPr>
            <a:lvl7pPr indent="-361950" lvl="6" marL="3200400" algn="l">
              <a:lnSpc>
                <a:spcPct val="115000"/>
              </a:lnSpc>
              <a:spcBef>
                <a:spcPts val="0"/>
              </a:spcBef>
              <a:spcAft>
                <a:spcPts val="0"/>
              </a:spcAft>
              <a:buSzPts val="2100"/>
              <a:buChar char="●"/>
              <a:defRPr sz="2100"/>
            </a:lvl7pPr>
            <a:lvl8pPr indent="-361950" lvl="7" marL="3657600" algn="l">
              <a:lnSpc>
                <a:spcPct val="115000"/>
              </a:lnSpc>
              <a:spcBef>
                <a:spcPts val="0"/>
              </a:spcBef>
              <a:spcAft>
                <a:spcPts val="0"/>
              </a:spcAft>
              <a:buSzPts val="2100"/>
              <a:buChar char="○"/>
              <a:defRPr sz="2100"/>
            </a:lvl8pPr>
            <a:lvl9pPr indent="-361950" lvl="8" marL="4114800" algn="l">
              <a:lnSpc>
                <a:spcPct val="115000"/>
              </a:lnSpc>
              <a:spcBef>
                <a:spcPts val="0"/>
              </a:spcBef>
              <a:spcAft>
                <a:spcPts val="0"/>
              </a:spcAft>
              <a:buSzPts val="2100"/>
              <a:buChar char="■"/>
              <a:defRPr sz="2100"/>
            </a:lvl9pPr>
          </a:lstStyle>
          <a:p/>
        </p:txBody>
      </p:sp>
      <p:sp>
        <p:nvSpPr>
          <p:cNvPr id="50" name="Google Shape;50;g3cb04ee7ea5_3_36"/>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5.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theme" Target="../theme/theme3.xml"/><Relationship Id="rId16" Type="http://schemas.openxmlformats.org/officeDocument/2006/relationships/slideLayout" Target="../slideLayouts/slideLayout58.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theme" Target="../theme/theme4.xml"/><Relationship Id="rId16" Type="http://schemas.openxmlformats.org/officeDocument/2006/relationships/slideLayout" Target="../slideLayouts/slideLayout74.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cb04ee7ea5_3_0"/>
          <p:cNvSpPr txBox="1"/>
          <p:nvPr>
            <p:ph type="title"/>
          </p:nvPr>
        </p:nvSpPr>
        <p:spPr>
          <a:xfrm>
            <a:off x="554133" y="791156"/>
            <a:ext cx="15147600" cy="1018200"/>
          </a:xfrm>
          <a:prstGeom prst="rect">
            <a:avLst/>
          </a:prstGeom>
          <a:noFill/>
          <a:ln>
            <a:noFill/>
          </a:ln>
        </p:spPr>
        <p:txBody>
          <a:bodyPr anchorCtr="0" anchor="t" bIns="162525" lIns="162525" spcFirstLastPara="1" rIns="162525" wrap="square" tIns="162525">
            <a:normAutofit/>
          </a:bodyPr>
          <a:lstStyle>
            <a:lvl1pPr lvl="0"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9pPr>
          </a:lstStyle>
          <a:p/>
        </p:txBody>
      </p:sp>
      <p:sp>
        <p:nvSpPr>
          <p:cNvPr id="7" name="Google Shape;7;g3cb04ee7ea5_3_0"/>
          <p:cNvSpPr txBox="1"/>
          <p:nvPr>
            <p:ph idx="1" type="body"/>
          </p:nvPr>
        </p:nvSpPr>
        <p:spPr>
          <a:xfrm>
            <a:off x="554133" y="2048844"/>
            <a:ext cx="15147600" cy="6073500"/>
          </a:xfrm>
          <a:prstGeom prst="rect">
            <a:avLst/>
          </a:prstGeom>
          <a:noFill/>
          <a:ln>
            <a:noFill/>
          </a:ln>
        </p:spPr>
        <p:txBody>
          <a:bodyPr anchorCtr="0" anchor="t" bIns="162525" lIns="162525" spcFirstLastPara="1" rIns="162525" wrap="square" tIns="162525">
            <a:normAutofit/>
          </a:bodyPr>
          <a:lstStyle>
            <a:lvl1pPr indent="-431800" lvl="0" marL="457200" marR="0" rtl="0" algn="l">
              <a:lnSpc>
                <a:spcPct val="115000"/>
              </a:lnSpc>
              <a:spcBef>
                <a:spcPts val="0"/>
              </a:spcBef>
              <a:spcAft>
                <a:spcPts val="0"/>
              </a:spcAft>
              <a:buClr>
                <a:schemeClr val="dk2"/>
              </a:buClr>
              <a:buSzPts val="3200"/>
              <a:buFont typeface="Arial"/>
              <a:buChar char="●"/>
              <a:defRPr b="0" i="0" sz="3200" u="none" cap="none" strike="noStrike">
                <a:solidFill>
                  <a:schemeClr val="dk2"/>
                </a:solidFill>
                <a:latin typeface="Arial"/>
                <a:ea typeface="Arial"/>
                <a:cs typeface="Arial"/>
                <a:sym typeface="Arial"/>
              </a:defRPr>
            </a:lvl1pPr>
            <a:lvl2pPr indent="-387350" lvl="1" marL="9144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2pPr>
            <a:lvl3pPr indent="-387350" lvl="2" marL="13716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3pPr>
            <a:lvl4pPr indent="-387350" lvl="3" marL="18288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4pPr>
            <a:lvl5pPr indent="-387350" lvl="4" marL="22860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5pPr>
            <a:lvl6pPr indent="-387350" lvl="5" marL="27432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6pPr>
            <a:lvl7pPr indent="-387350" lvl="6" marL="32004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7pPr>
            <a:lvl8pPr indent="-387350" lvl="7" marL="36576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8pPr>
            <a:lvl9pPr indent="-387350" lvl="8" marL="41148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9pPr>
          </a:lstStyle>
          <a:p/>
        </p:txBody>
      </p:sp>
      <p:sp>
        <p:nvSpPr>
          <p:cNvPr id="8" name="Google Shape;8;g3cb04ee7ea5_3_0"/>
          <p:cNvSpPr txBox="1"/>
          <p:nvPr>
            <p:ph idx="12" type="sldNum"/>
          </p:nvPr>
        </p:nvSpPr>
        <p:spPr>
          <a:xfrm>
            <a:off x="15062147" y="8290163"/>
            <a:ext cx="975600" cy="699600"/>
          </a:xfrm>
          <a:prstGeom prst="rect">
            <a:avLst/>
          </a:prstGeom>
          <a:noFill/>
          <a:ln>
            <a:noFill/>
          </a:ln>
        </p:spPr>
        <p:txBody>
          <a:bodyPr anchorCtr="0" anchor="ctr" bIns="162525" lIns="162525" spcFirstLastPara="1" rIns="162525" wrap="square" tIns="162525">
            <a:norm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g36945996f9d_0_106"/>
          <p:cNvSpPr txBox="1"/>
          <p:nvPr>
            <p:ph type="title"/>
          </p:nvPr>
        </p:nvSpPr>
        <p:spPr>
          <a:xfrm>
            <a:off x="406400" y="244123"/>
            <a:ext cx="7315200" cy="1016100"/>
          </a:xfrm>
          <a:prstGeom prst="rect">
            <a:avLst/>
          </a:prstGeom>
          <a:noFill/>
          <a:ln>
            <a:noFill/>
          </a:ln>
        </p:spPr>
        <p:txBody>
          <a:bodyPr anchorCtr="0" anchor="ctr" bIns="40625" lIns="81275" spcFirstLastPara="1" rIns="81275" wrap="square" tIns="40625">
            <a:normAutofit/>
          </a:bodyPr>
          <a:lstStyle>
            <a:lvl1pPr lvl="0" marR="0" rtl="0" algn="ctr">
              <a:lnSpc>
                <a:spcPct val="100000"/>
              </a:lnSpc>
              <a:spcBef>
                <a:spcPts val="0"/>
              </a:spcBef>
              <a:spcAft>
                <a:spcPts val="0"/>
              </a:spcAft>
              <a:buClr>
                <a:schemeClr val="dk1"/>
              </a:buClr>
              <a:buSzPts val="3900"/>
              <a:buFont typeface="Calibri"/>
              <a:buNone/>
              <a:defRPr b="0" i="0" sz="3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9pPr>
          </a:lstStyle>
          <a:p/>
        </p:txBody>
      </p:sp>
      <p:sp>
        <p:nvSpPr>
          <p:cNvPr id="71" name="Google Shape;71;g36945996f9d_0_106"/>
          <p:cNvSpPr txBox="1"/>
          <p:nvPr>
            <p:ph idx="1" type="body"/>
          </p:nvPr>
        </p:nvSpPr>
        <p:spPr>
          <a:xfrm>
            <a:off x="406400" y="1422400"/>
            <a:ext cx="7315200" cy="4023300"/>
          </a:xfrm>
          <a:prstGeom prst="rect">
            <a:avLst/>
          </a:prstGeom>
          <a:noFill/>
          <a:ln>
            <a:noFill/>
          </a:ln>
        </p:spPr>
        <p:txBody>
          <a:bodyPr anchorCtr="0" anchor="t" bIns="40625" lIns="81275" spcFirstLastPara="1" rIns="81275" wrap="square" tIns="40625">
            <a:normAutofit/>
          </a:bodyPr>
          <a:lstStyle>
            <a:lvl1pPr indent="-406400" lvl="0" marL="457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7350" lvl="1" marL="914400" marR="0" rtl="0" algn="l">
              <a:lnSpc>
                <a:spcPct val="100000"/>
              </a:lnSpc>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1950" lvl="2" marL="1371600" marR="0" rtl="0" algn="l">
              <a:lnSpc>
                <a:spcPct val="10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g36945996f9d_0_106"/>
          <p:cNvSpPr txBox="1"/>
          <p:nvPr>
            <p:ph idx="10" type="dt"/>
          </p:nvPr>
        </p:nvSpPr>
        <p:spPr>
          <a:xfrm>
            <a:off x="406400" y="5650089"/>
            <a:ext cx="1896600" cy="324600"/>
          </a:xfrm>
          <a:prstGeom prst="rect">
            <a:avLst/>
          </a:prstGeom>
          <a:noFill/>
          <a:ln>
            <a:noFill/>
          </a:ln>
        </p:spPr>
        <p:txBody>
          <a:bodyPr anchorCtr="0" anchor="ctr" bIns="40625" lIns="81275" spcFirstLastPara="1" rIns="81275" wrap="square" tIns="40625">
            <a:noAutofit/>
          </a:bodyPr>
          <a:lstStyle>
            <a:lvl1pPr lvl="0" marR="0" rtl="0" algn="l">
              <a:lnSpc>
                <a:spcPct val="100000"/>
              </a:lnSpc>
              <a:spcBef>
                <a:spcPts val="0"/>
              </a:spcBef>
              <a:spcAft>
                <a:spcPts val="0"/>
              </a:spcAft>
              <a:buClr>
                <a:srgbClr val="000000"/>
              </a:buClr>
              <a:buSzPts val="1200"/>
              <a:buFont typeface="Arial"/>
              <a:buNone/>
              <a:defRPr b="0" i="0" sz="1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9pPr>
          </a:lstStyle>
          <a:p/>
        </p:txBody>
      </p:sp>
      <p:sp>
        <p:nvSpPr>
          <p:cNvPr id="73" name="Google Shape;73;g36945996f9d_0_106"/>
          <p:cNvSpPr txBox="1"/>
          <p:nvPr>
            <p:ph idx="11" type="ftr"/>
          </p:nvPr>
        </p:nvSpPr>
        <p:spPr>
          <a:xfrm>
            <a:off x="2777067" y="5650089"/>
            <a:ext cx="2574000" cy="324600"/>
          </a:xfrm>
          <a:prstGeom prst="rect">
            <a:avLst/>
          </a:prstGeom>
          <a:noFill/>
          <a:ln>
            <a:noFill/>
          </a:ln>
        </p:spPr>
        <p:txBody>
          <a:bodyPr anchorCtr="0" anchor="ctr" bIns="40625" lIns="81275" spcFirstLastPara="1" rIns="81275" wrap="square" tIns="40625">
            <a:noAutofit/>
          </a:bodyPr>
          <a:lstStyle>
            <a:lvl1pPr lvl="0" marR="0" rtl="0" algn="ctr">
              <a:lnSpc>
                <a:spcPct val="100000"/>
              </a:lnSpc>
              <a:spcBef>
                <a:spcPts val="0"/>
              </a:spcBef>
              <a:spcAft>
                <a:spcPts val="0"/>
              </a:spcAft>
              <a:buClr>
                <a:srgbClr val="000000"/>
              </a:buClr>
              <a:buSzPts val="1200"/>
              <a:buFont typeface="Arial"/>
              <a:buNone/>
              <a:defRPr b="0" i="0" sz="11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9pPr>
          </a:lstStyle>
          <a:p/>
        </p:txBody>
      </p:sp>
      <p:sp>
        <p:nvSpPr>
          <p:cNvPr id="74" name="Google Shape;74;g36945996f9d_0_106"/>
          <p:cNvSpPr txBox="1"/>
          <p:nvPr>
            <p:ph idx="12" type="sldNum"/>
          </p:nvPr>
        </p:nvSpPr>
        <p:spPr>
          <a:xfrm>
            <a:off x="5825067" y="5650089"/>
            <a:ext cx="1896600" cy="324600"/>
          </a:xfrm>
          <a:prstGeom prst="rect">
            <a:avLst/>
          </a:prstGeom>
          <a:noFill/>
          <a:ln>
            <a:noFill/>
          </a:ln>
        </p:spPr>
        <p:txBody>
          <a:bodyPr anchorCtr="0" anchor="ctr" bIns="40625" lIns="81275" spcFirstLastPara="1" rIns="81275" wrap="square" tIns="4062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1232ad5c91c_0_106"/>
          <p:cNvSpPr txBox="1"/>
          <p:nvPr>
            <p:ph type="title"/>
          </p:nvPr>
        </p:nvSpPr>
        <p:spPr>
          <a:xfrm>
            <a:off x="1117600" y="486833"/>
            <a:ext cx="14020800" cy="1767600"/>
          </a:xfrm>
          <a:prstGeom prst="rect">
            <a:avLst/>
          </a:prstGeom>
          <a:noFill/>
          <a:ln>
            <a:noFill/>
          </a:ln>
        </p:spPr>
        <p:txBody>
          <a:bodyPr anchorCtr="0" anchor="ctr" bIns="60925" lIns="121900" spcFirstLastPara="1" rIns="121900" wrap="square" tIns="60925">
            <a:norm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75" name="Google Shape;175;g1232ad5c91c_0_106"/>
          <p:cNvSpPr txBox="1"/>
          <p:nvPr>
            <p:ph idx="1" type="body"/>
          </p:nvPr>
        </p:nvSpPr>
        <p:spPr>
          <a:xfrm>
            <a:off x="1117600" y="2434167"/>
            <a:ext cx="14020800" cy="5801700"/>
          </a:xfrm>
          <a:prstGeom prst="rect">
            <a:avLst/>
          </a:prstGeom>
          <a:noFill/>
          <a:ln>
            <a:noFill/>
          </a:ln>
        </p:spPr>
        <p:txBody>
          <a:bodyPr anchorCtr="0" anchor="t" bIns="60925" lIns="121900" spcFirstLastPara="1" rIns="121900" wrap="square" tIns="60925">
            <a:norm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76" name="Google Shape;176;g1232ad5c91c_0_106"/>
          <p:cNvSpPr txBox="1"/>
          <p:nvPr>
            <p:ph idx="10" type="dt"/>
          </p:nvPr>
        </p:nvSpPr>
        <p:spPr>
          <a:xfrm>
            <a:off x="1117600" y="8475133"/>
            <a:ext cx="3657600" cy="4869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77" name="Google Shape;177;g1232ad5c91c_0_106"/>
          <p:cNvSpPr txBox="1"/>
          <p:nvPr>
            <p:ph idx="11" type="ftr"/>
          </p:nvPr>
        </p:nvSpPr>
        <p:spPr>
          <a:xfrm>
            <a:off x="5384800" y="8475133"/>
            <a:ext cx="5486400" cy="4869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178" name="Google Shape;178;g1232ad5c91c_0_106"/>
          <p:cNvSpPr txBox="1"/>
          <p:nvPr>
            <p:ph idx="12" type="sldNum"/>
          </p:nvPr>
        </p:nvSpPr>
        <p:spPr>
          <a:xfrm>
            <a:off x="11480800" y="8475133"/>
            <a:ext cx="3657600" cy="4869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sp>
        <p:nvSpPr>
          <p:cNvPr id="249" name="Google Shape;249;g122fbbc45ec_0_99"/>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rmAutofit/>
          </a:bodyPr>
          <a:lstStyle>
            <a:lvl1pPr lvl="0"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9pPr>
          </a:lstStyle>
          <a:p/>
        </p:txBody>
      </p:sp>
      <p:sp>
        <p:nvSpPr>
          <p:cNvPr id="250" name="Google Shape;250;g122fbbc45ec_0_99"/>
          <p:cNvSpPr txBox="1"/>
          <p:nvPr>
            <p:ph idx="1" type="body"/>
          </p:nvPr>
        </p:nvSpPr>
        <p:spPr>
          <a:xfrm>
            <a:off x="1126067" y="2099733"/>
            <a:ext cx="14003700" cy="6197700"/>
          </a:xfrm>
          <a:prstGeom prst="rect">
            <a:avLst/>
          </a:prstGeom>
          <a:noFill/>
          <a:ln>
            <a:noFill/>
          </a:ln>
        </p:spPr>
        <p:txBody>
          <a:bodyPr anchorCtr="0" anchor="ctr" bIns="33875" lIns="33875" spcFirstLastPara="1" rIns="33875" wrap="square" tIns="33875">
            <a:normAutofit/>
          </a:bodyPr>
          <a:lstStyle>
            <a:lvl1pPr indent="-501650" lvl="0" marL="4572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1pPr>
            <a:lvl2pPr indent="-501650" lvl="1" marL="9144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2pPr>
            <a:lvl3pPr indent="-501650" lvl="2" marL="13716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3pPr>
            <a:lvl4pPr indent="-501650" lvl="3" marL="18288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4pPr>
            <a:lvl5pPr indent="-501650" lvl="4" marL="22860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5pPr>
            <a:lvl6pPr indent="-501650" lvl="5" marL="27432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6pPr>
            <a:lvl7pPr indent="-501650" lvl="6" marL="32004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7pPr>
            <a:lvl8pPr indent="-501650" lvl="7" marL="36576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8pPr>
            <a:lvl9pPr indent="-501650" lvl="8" marL="41148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9pPr>
          </a:lstStyle>
          <a:p/>
        </p:txBody>
      </p:sp>
      <p:sp>
        <p:nvSpPr>
          <p:cNvPr id="251" name="Google Shape;251;g122fbbc45ec_0_99"/>
          <p:cNvSpPr txBox="1"/>
          <p:nvPr>
            <p:ph idx="12" type="sldNum"/>
          </p:nvPr>
        </p:nvSpPr>
        <p:spPr>
          <a:xfrm>
            <a:off x="7972688" y="8720667"/>
            <a:ext cx="302100" cy="314700"/>
          </a:xfrm>
          <a:prstGeom prst="rect">
            <a:avLst/>
          </a:prstGeom>
          <a:noFill/>
          <a:ln>
            <a:noFill/>
          </a:ln>
        </p:spPr>
        <p:txBody>
          <a:bodyPr anchorCtr="0" anchor="t" bIns="33875" lIns="33875" spcFirstLastPara="1" rIns="33875" wrap="square" tIns="33875">
            <a:sp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9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7" name="Shape 317"/>
        <p:cNvGrpSpPr/>
        <p:nvPr/>
      </p:nvGrpSpPr>
      <p:grpSpPr>
        <a:xfrm>
          <a:off x="0" y="0"/>
          <a:ext cx="0" cy="0"/>
          <a:chOff x="0" y="0"/>
          <a:chExt cx="0" cy="0"/>
        </a:xfrm>
      </p:grpSpPr>
      <p:sp>
        <p:nvSpPr>
          <p:cNvPr id="318" name="Google Shape;318;gbc47e5ee10_0_105"/>
          <p:cNvSpPr txBox="1"/>
          <p:nvPr>
            <p:ph type="title"/>
          </p:nvPr>
        </p:nvSpPr>
        <p:spPr>
          <a:xfrm>
            <a:off x="1126067" y="237067"/>
            <a:ext cx="14003700" cy="1524000"/>
          </a:xfrm>
          <a:prstGeom prst="rect">
            <a:avLst/>
          </a:prstGeom>
          <a:noFill/>
          <a:ln>
            <a:noFill/>
          </a:ln>
        </p:spPr>
        <p:txBody>
          <a:bodyPr anchorCtr="0" anchor="ctr" bIns="33875" lIns="33875" spcFirstLastPara="1" rIns="33875" wrap="square" tIns="33875">
            <a:noAutofit/>
          </a:bodyPr>
          <a:lstStyle>
            <a:lvl1pPr lvl="0"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500"/>
              <a:buFont typeface="Helvetica Neue"/>
              <a:buNone/>
              <a:defRPr b="0" i="0" sz="7500" u="none" cap="none" strike="noStrike">
                <a:solidFill>
                  <a:srgbClr val="000000"/>
                </a:solidFill>
                <a:latin typeface="Helvetica Neue"/>
                <a:ea typeface="Helvetica Neue"/>
                <a:cs typeface="Helvetica Neue"/>
                <a:sym typeface="Helvetica Neue"/>
              </a:defRPr>
            </a:lvl9pPr>
          </a:lstStyle>
          <a:p/>
        </p:txBody>
      </p:sp>
      <p:sp>
        <p:nvSpPr>
          <p:cNvPr id="319" name="Google Shape;319;gbc47e5ee10_0_105"/>
          <p:cNvSpPr txBox="1"/>
          <p:nvPr>
            <p:ph idx="1" type="body"/>
          </p:nvPr>
        </p:nvSpPr>
        <p:spPr>
          <a:xfrm>
            <a:off x="1126067" y="2099733"/>
            <a:ext cx="14003700" cy="6197700"/>
          </a:xfrm>
          <a:prstGeom prst="rect">
            <a:avLst/>
          </a:prstGeom>
          <a:noFill/>
          <a:ln>
            <a:noFill/>
          </a:ln>
        </p:spPr>
        <p:txBody>
          <a:bodyPr anchorCtr="0" anchor="ctr" bIns="33875" lIns="33875" spcFirstLastPara="1" rIns="33875" wrap="square" tIns="33875">
            <a:noAutofit/>
          </a:bodyPr>
          <a:lstStyle>
            <a:lvl1pPr indent="-501650" lvl="0" marL="4572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1pPr>
            <a:lvl2pPr indent="-501650" lvl="1" marL="9144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2pPr>
            <a:lvl3pPr indent="-501650" lvl="2" marL="13716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3pPr>
            <a:lvl4pPr indent="-501650" lvl="3" marL="18288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4pPr>
            <a:lvl5pPr indent="-501650" lvl="4" marL="22860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5pPr>
            <a:lvl6pPr indent="-501650" lvl="5" marL="27432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6pPr>
            <a:lvl7pPr indent="-501650" lvl="6" marL="32004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7pPr>
            <a:lvl8pPr indent="-501650" lvl="7" marL="36576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8pPr>
            <a:lvl9pPr indent="-501650" lvl="8" marL="4114800" marR="0" rtl="0" algn="l">
              <a:lnSpc>
                <a:spcPct val="100000"/>
              </a:lnSpc>
              <a:spcBef>
                <a:spcPts val="3900"/>
              </a:spcBef>
              <a:spcAft>
                <a:spcPts val="0"/>
              </a:spcAft>
              <a:buClr>
                <a:srgbClr val="000000"/>
              </a:buClr>
              <a:buSzPts val="4300"/>
              <a:buFont typeface="Helvetica Neue"/>
              <a:buChar char="•"/>
              <a:defRPr b="0" i="0" sz="3500" u="none" cap="none" strike="noStrike">
                <a:solidFill>
                  <a:srgbClr val="000000"/>
                </a:solidFill>
                <a:latin typeface="Helvetica Neue"/>
                <a:ea typeface="Helvetica Neue"/>
                <a:cs typeface="Helvetica Neue"/>
                <a:sym typeface="Helvetica Neue"/>
              </a:defRPr>
            </a:lvl9pPr>
          </a:lstStyle>
          <a:p/>
        </p:txBody>
      </p:sp>
      <p:sp>
        <p:nvSpPr>
          <p:cNvPr id="320" name="Google Shape;320;gbc47e5ee10_0_105"/>
          <p:cNvSpPr txBox="1"/>
          <p:nvPr>
            <p:ph idx="12" type="sldNum"/>
          </p:nvPr>
        </p:nvSpPr>
        <p:spPr>
          <a:xfrm>
            <a:off x="7972688" y="8720667"/>
            <a:ext cx="302100" cy="307500"/>
          </a:xfrm>
          <a:prstGeom prst="rect">
            <a:avLst/>
          </a:prstGeom>
          <a:noFill/>
          <a:ln>
            <a:noFill/>
          </a:ln>
        </p:spPr>
        <p:txBody>
          <a:bodyPr anchorCtr="0" anchor="t" bIns="33875" lIns="33875" spcFirstLastPara="1" rIns="33875" wrap="square" tIns="338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9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climatehubseurope.org/" TargetMode="External"/><Relationship Id="rId4" Type="http://schemas.openxmlformats.org/officeDocument/2006/relationships/hyperlink" Target="https://docs.google.com/forms/d/e/1FAIpQLSddhOxmut0BtpJMIOk-rmAjJZtPNY_VspEj7yRh_PMq2Yqhjg/viewform?usp=sharing&amp;ouid=117350143377577647526" TargetMode="External"/><Relationship Id="rId5" Type="http://schemas.openxmlformats.org/officeDocument/2006/relationships/hyperlink" Target="https://preview.mailerlite.io/forms/1761984/168985599408079904/share"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bc47e5ee10_0_100"/>
          <p:cNvSpPr txBox="1"/>
          <p:nvPr>
            <p:ph type="title"/>
          </p:nvPr>
        </p:nvSpPr>
        <p:spPr>
          <a:xfrm>
            <a:off x="96700" y="1595475"/>
            <a:ext cx="16062600" cy="3098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8DC63F"/>
              </a:buClr>
              <a:buSzPts val="6600"/>
              <a:buFont typeface="Arial"/>
              <a:buNone/>
            </a:pPr>
            <a:r>
              <a:rPr b="0" lang="en-US" sz="6600">
                <a:latin typeface="Merriweather ExtraBold"/>
                <a:ea typeface="Merriweather ExtraBold"/>
                <a:cs typeface="Merriweather ExtraBold"/>
                <a:sym typeface="Merriweather ExtraBold"/>
              </a:rPr>
              <a:t>Climate Justice Now </a:t>
            </a:r>
            <a:endParaRPr b="0" sz="6600">
              <a:latin typeface="Merriweather ExtraBold"/>
              <a:ea typeface="Merriweather ExtraBold"/>
              <a:cs typeface="Merriweather ExtraBold"/>
              <a:sym typeface="Merriweather ExtraBold"/>
            </a:endParaRPr>
          </a:p>
          <a:p>
            <a:pPr indent="0" lvl="0" marL="0" rtl="0" algn="ctr">
              <a:lnSpc>
                <a:spcPct val="100000"/>
              </a:lnSpc>
              <a:spcBef>
                <a:spcPts val="0"/>
              </a:spcBef>
              <a:spcAft>
                <a:spcPts val="0"/>
              </a:spcAft>
              <a:buClr>
                <a:srgbClr val="8DC63F"/>
              </a:buClr>
              <a:buSzPts val="6600"/>
              <a:buFont typeface="Arial"/>
              <a:buNone/>
            </a:pPr>
            <a:r>
              <a:rPr b="0" lang="en-US" sz="6600">
                <a:latin typeface="Merriweather ExtraBold"/>
                <a:ea typeface="Merriweather ExtraBold"/>
                <a:cs typeface="Merriweather ExtraBold"/>
                <a:sym typeface="Merriweather ExtraBold"/>
              </a:rPr>
              <a:t>Short Slide Deck</a:t>
            </a:r>
            <a:endParaRPr b="0" sz="6600">
              <a:latin typeface="Merriweather ExtraBold"/>
              <a:ea typeface="Merriweather ExtraBold"/>
              <a:cs typeface="Merriweather ExtraBold"/>
              <a:sym typeface="Merriweather ExtraBold"/>
            </a:endParaRPr>
          </a:p>
          <a:p>
            <a:pPr indent="0" lvl="0" marL="0" rtl="0" algn="ctr">
              <a:lnSpc>
                <a:spcPct val="100000"/>
              </a:lnSpc>
              <a:spcBef>
                <a:spcPts val="0"/>
              </a:spcBef>
              <a:spcAft>
                <a:spcPts val="0"/>
              </a:spcAft>
              <a:buClr>
                <a:schemeClr val="lt1"/>
              </a:buClr>
              <a:buSzPts val="3200"/>
              <a:buFont typeface="Arial"/>
              <a:buNone/>
            </a:pPr>
            <a:r>
              <a:t/>
            </a:r>
            <a:endParaRPr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8DC63F"/>
              </a:buClr>
              <a:buSzPts val="8000"/>
              <a:buFont typeface="Helvetica Neue"/>
              <a:buNone/>
            </a:pPr>
            <a:r>
              <a:t/>
            </a:r>
            <a:endParaRPr sz="8000">
              <a:latin typeface="Montserrat"/>
              <a:ea typeface="Montserrat"/>
              <a:cs typeface="Montserrat"/>
              <a:sym typeface="Montserrat"/>
            </a:endParaRPr>
          </a:p>
        </p:txBody>
      </p:sp>
      <p:pic>
        <p:nvPicPr>
          <p:cNvPr descr="A close up of a sign&#10;&#10;Description generated with very high confidence" id="391" name="Google Shape;391;gbc47e5ee10_0_100"/>
          <p:cNvPicPr preferRelativeResize="0"/>
          <p:nvPr/>
        </p:nvPicPr>
        <p:blipFill rotWithShape="1">
          <a:blip r:embed="rId3">
            <a:alphaModFix/>
          </a:blip>
          <a:srcRect b="0" l="0" r="0" t="0"/>
          <a:stretch/>
        </p:blipFill>
        <p:spPr>
          <a:xfrm>
            <a:off x="5228463" y="7073050"/>
            <a:ext cx="5799074" cy="175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3" name="Shape 493"/>
        <p:cNvGrpSpPr/>
        <p:nvPr/>
      </p:nvGrpSpPr>
      <p:grpSpPr>
        <a:xfrm>
          <a:off x="0" y="0"/>
          <a:ext cx="0" cy="0"/>
          <a:chOff x="0" y="0"/>
          <a:chExt cx="0" cy="0"/>
        </a:xfrm>
      </p:grpSpPr>
      <p:sp>
        <p:nvSpPr>
          <p:cNvPr id="494" name="Google Shape;494;g1232ad5c91c_0_102"/>
          <p:cNvSpPr txBox="1"/>
          <p:nvPr>
            <p:ph idx="4294967295" type="title"/>
          </p:nvPr>
        </p:nvSpPr>
        <p:spPr>
          <a:xfrm>
            <a:off x="1117600" y="6548967"/>
            <a:ext cx="14020800" cy="1767600"/>
          </a:xfrm>
          <a:prstGeom prst="rect">
            <a:avLst/>
          </a:prstGeom>
          <a:noFill/>
          <a:ln>
            <a:noFill/>
          </a:ln>
        </p:spPr>
        <p:txBody>
          <a:bodyPr anchorCtr="0" anchor="ctr" bIns="60925" lIns="121900" spcFirstLastPara="1" rIns="121900" wrap="square" tIns="60925">
            <a:normAutofit/>
          </a:bodyPr>
          <a:lstStyle/>
          <a:p>
            <a:pPr indent="0" lvl="0" marL="0" rtl="0" algn="ctr">
              <a:lnSpc>
                <a:spcPct val="90000"/>
              </a:lnSpc>
              <a:spcBef>
                <a:spcPts val="0"/>
              </a:spcBef>
              <a:spcAft>
                <a:spcPts val="0"/>
              </a:spcAft>
              <a:buClr>
                <a:schemeClr val="lt1"/>
              </a:buClr>
              <a:buSzPts val="5900"/>
              <a:buFont typeface="Arial"/>
              <a:buNone/>
            </a:pPr>
            <a:r>
              <a:rPr b="1" lang="en-US">
                <a:solidFill>
                  <a:schemeClr val="lt1"/>
                </a:solidFill>
                <a:latin typeface="Montserrat"/>
                <a:ea typeface="Montserrat"/>
                <a:cs typeface="Montserrat"/>
                <a:sym typeface="Montserrat"/>
              </a:rPr>
              <a:t>WE MUST, WE CAN, </a:t>
            </a:r>
            <a:endParaRPr b="1">
              <a:solidFill>
                <a:schemeClr val="lt1"/>
              </a:solidFill>
              <a:latin typeface="Montserrat"/>
              <a:ea typeface="Montserrat"/>
              <a:cs typeface="Montserrat"/>
              <a:sym typeface="Montserrat"/>
            </a:endParaRPr>
          </a:p>
          <a:p>
            <a:pPr indent="0" lvl="0" marL="0" rtl="0" algn="ctr">
              <a:lnSpc>
                <a:spcPct val="90000"/>
              </a:lnSpc>
              <a:spcBef>
                <a:spcPts val="0"/>
              </a:spcBef>
              <a:spcAft>
                <a:spcPts val="0"/>
              </a:spcAft>
              <a:buClr>
                <a:schemeClr val="lt1"/>
              </a:buClr>
              <a:buSzPts val="5900"/>
              <a:buFont typeface="Arial"/>
              <a:buNone/>
            </a:pPr>
            <a:r>
              <a:rPr b="1" lang="en-US">
                <a:solidFill>
                  <a:schemeClr val="lt1"/>
                </a:solidFill>
                <a:latin typeface="Montserrat"/>
                <a:ea typeface="Montserrat"/>
                <a:cs typeface="Montserrat"/>
                <a:sym typeface="Montserrat"/>
              </a:rPr>
              <a:t>WE </a:t>
            </a:r>
            <a:r>
              <a:rPr b="1" lang="en-US">
                <a:solidFill>
                  <a:srgbClr val="92D050"/>
                </a:solidFill>
                <a:latin typeface="Montserrat"/>
                <a:ea typeface="Montserrat"/>
                <a:cs typeface="Montserrat"/>
                <a:sym typeface="Montserrat"/>
              </a:rPr>
              <a:t>WILL</a:t>
            </a:r>
            <a:r>
              <a:rPr b="1" lang="en-US">
                <a:solidFill>
                  <a:schemeClr val="lt1"/>
                </a:solidFill>
                <a:latin typeface="Montserrat"/>
                <a:ea typeface="Montserrat"/>
                <a:cs typeface="Montserrat"/>
                <a:sym typeface="Montserrat"/>
              </a:rPr>
              <a:t> CHANGE!</a:t>
            </a:r>
            <a:endParaRPr b="1">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71271d93f4_0_11"/>
          <p:cNvSpPr txBox="1"/>
          <p:nvPr>
            <p:ph type="title"/>
          </p:nvPr>
        </p:nvSpPr>
        <p:spPr>
          <a:xfrm>
            <a:off x="1529713" y="976275"/>
            <a:ext cx="9521400" cy="985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8DC63F"/>
              </a:buClr>
              <a:buSzPts val="6000"/>
              <a:buFont typeface="Helvetica Neue"/>
              <a:buNone/>
            </a:pPr>
            <a:r>
              <a:rPr lang="en-US" sz="5200">
                <a:latin typeface="Merriweather"/>
                <a:ea typeface="Merriweather"/>
                <a:cs typeface="Merriweather"/>
                <a:sym typeface="Merriweather"/>
              </a:rPr>
              <a:t>Impacts of Climate Change</a:t>
            </a:r>
            <a:endParaRPr sz="5200">
              <a:latin typeface="Merriweather"/>
              <a:ea typeface="Merriweather"/>
              <a:cs typeface="Merriweather"/>
              <a:sym typeface="Merriweather"/>
            </a:endParaRPr>
          </a:p>
        </p:txBody>
      </p:sp>
      <p:pic>
        <p:nvPicPr>
          <p:cNvPr descr="A picture containing text&#10;&#10;Description automatically generated" id="397" name="Google Shape;397;g371271d93f4_0_11"/>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pic>
        <p:nvPicPr>
          <p:cNvPr id="398" name="Google Shape;398;g371271d93f4_0_11" title="2572_0032.jpg"/>
          <p:cNvPicPr preferRelativeResize="0"/>
          <p:nvPr/>
        </p:nvPicPr>
        <p:blipFill rotWithShape="1">
          <a:blip r:embed="rId4">
            <a:alphaModFix/>
          </a:blip>
          <a:srcRect b="0" l="0" r="0" t="0"/>
          <a:stretch/>
        </p:blipFill>
        <p:spPr>
          <a:xfrm>
            <a:off x="12362700" y="0"/>
            <a:ext cx="6139124" cy="9144003"/>
          </a:xfrm>
          <a:prstGeom prst="rect">
            <a:avLst/>
          </a:prstGeom>
          <a:noFill/>
          <a:ln>
            <a:noFill/>
          </a:ln>
        </p:spPr>
      </p:pic>
      <p:sp>
        <p:nvSpPr>
          <p:cNvPr id="399" name="Google Shape;399;g371271d93f4_0_11"/>
          <p:cNvSpPr txBox="1"/>
          <p:nvPr/>
        </p:nvSpPr>
        <p:spPr>
          <a:xfrm>
            <a:off x="15970900" y="8579625"/>
            <a:ext cx="2341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Merriweather"/>
                <a:ea typeface="Merriweather"/>
                <a:cs typeface="Merriweather"/>
                <a:sym typeface="Merriweather"/>
              </a:rPr>
              <a:t>Photo: Jessica Besch</a:t>
            </a:r>
            <a:endParaRPr b="0" i="0" sz="1700" u="none" cap="none" strike="noStrike">
              <a:solidFill>
                <a:schemeClr val="lt1"/>
              </a:solidFill>
              <a:latin typeface="Merriweather"/>
              <a:ea typeface="Merriweather"/>
              <a:cs typeface="Merriweather"/>
              <a:sym typeface="Merriweather"/>
            </a:endParaRPr>
          </a:p>
        </p:txBody>
      </p:sp>
      <p:sp>
        <p:nvSpPr>
          <p:cNvPr id="400" name="Google Shape;400;g371271d93f4_0_11"/>
          <p:cNvSpPr txBox="1"/>
          <p:nvPr/>
        </p:nvSpPr>
        <p:spPr>
          <a:xfrm>
            <a:off x="6939200" y="2904000"/>
            <a:ext cx="5278200" cy="33360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Famine</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Water Scarcity</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Infrastructure Loss</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Climate Migration (Refugees)</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Public Health</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Political Instability</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C0504D"/>
                </a:solidFill>
                <a:latin typeface="Merriweather"/>
                <a:ea typeface="Merriweather"/>
                <a:cs typeface="Merriweather"/>
                <a:sym typeface="Merriweather"/>
              </a:rPr>
              <a:t>Threat to the Global Economy</a:t>
            </a:r>
            <a:endParaRPr b="0" i="0" sz="1200" u="none" cap="none" strike="noStrike">
              <a:solidFill>
                <a:srgbClr val="000000"/>
              </a:solidFill>
              <a:latin typeface="Arial"/>
              <a:ea typeface="Arial"/>
              <a:cs typeface="Arial"/>
              <a:sym typeface="Arial"/>
            </a:endParaRPr>
          </a:p>
          <a:p>
            <a:pPr indent="-254000" lvl="0" marL="457200" marR="0" rtl="0" algn="l">
              <a:lnSpc>
                <a:spcPct val="100000"/>
              </a:lnSpc>
              <a:spcBef>
                <a:spcPts val="0"/>
              </a:spcBef>
              <a:spcAft>
                <a:spcPts val="0"/>
              </a:spcAft>
              <a:buClr>
                <a:srgbClr val="000000"/>
              </a:buClr>
              <a:buSzPts val="3300"/>
              <a:buFont typeface="Helvetica Neue"/>
              <a:buNone/>
            </a:pPr>
            <a:r>
              <a:t/>
            </a:r>
            <a:endParaRPr b="0" i="0" sz="2400" u="none" cap="none" strike="noStrike">
              <a:solidFill>
                <a:srgbClr val="000000"/>
              </a:solidFill>
              <a:latin typeface="Merriweather"/>
              <a:ea typeface="Merriweather"/>
              <a:cs typeface="Merriweather"/>
              <a:sym typeface="Merriweather"/>
            </a:endParaRPr>
          </a:p>
          <a:p>
            <a:pPr indent="-254000" lvl="0" marL="457200" marR="0" rtl="0" algn="l">
              <a:lnSpc>
                <a:spcPct val="100000"/>
              </a:lnSpc>
              <a:spcBef>
                <a:spcPts val="0"/>
              </a:spcBef>
              <a:spcAft>
                <a:spcPts val="0"/>
              </a:spcAft>
              <a:buClr>
                <a:srgbClr val="000000"/>
              </a:buClr>
              <a:buSzPts val="3300"/>
              <a:buFont typeface="Helvetica Neue"/>
              <a:buNone/>
            </a:pPr>
            <a:r>
              <a:t/>
            </a:r>
            <a:endParaRPr b="0" i="0" sz="2400" u="none" cap="none" strike="noStrike">
              <a:solidFill>
                <a:srgbClr val="000000"/>
              </a:solidFill>
              <a:latin typeface="Merriweather"/>
              <a:ea typeface="Merriweather"/>
              <a:cs typeface="Merriweather"/>
              <a:sym typeface="Merriweather"/>
            </a:endParaRPr>
          </a:p>
        </p:txBody>
      </p:sp>
      <p:sp>
        <p:nvSpPr>
          <p:cNvPr id="401" name="Google Shape;401;g371271d93f4_0_11"/>
          <p:cNvSpPr txBox="1"/>
          <p:nvPr/>
        </p:nvSpPr>
        <p:spPr>
          <a:xfrm>
            <a:off x="1636599" y="2692181"/>
            <a:ext cx="4285500" cy="333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Merriweather"/>
                <a:ea typeface="Merriweather"/>
                <a:cs typeface="Merriweather"/>
                <a:sym typeface="Merriweather"/>
              </a:rPr>
              <a:t>Climate events</a:t>
            </a:r>
            <a:endParaRPr b="0" i="1"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Floods and Mudslides</a:t>
            </a:r>
            <a:endParaRPr b="0" i="0"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Wildfires</a:t>
            </a:r>
            <a:endParaRPr b="0" i="0"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Drought</a:t>
            </a:r>
            <a:endParaRPr b="0" i="0"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Extreme Weather</a:t>
            </a:r>
            <a:endParaRPr b="0" i="0" sz="2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Merriweather"/>
                <a:ea typeface="Merriweather"/>
                <a:cs typeface="Merriweather"/>
                <a:sym typeface="Merriweather"/>
              </a:rPr>
              <a:t>Long term changes</a:t>
            </a:r>
            <a:r>
              <a:rPr b="0" i="0" lang="en-US" sz="2400" u="none" cap="none" strike="noStrike">
                <a:solidFill>
                  <a:srgbClr val="000000"/>
                </a:solidFill>
                <a:latin typeface="Merriweather"/>
                <a:ea typeface="Merriweather"/>
                <a:cs typeface="Merriweather"/>
                <a:sym typeface="Merriweather"/>
              </a:rPr>
              <a:t> </a:t>
            </a:r>
            <a:endParaRPr b="0" i="0"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Ocean Acidification</a:t>
            </a:r>
            <a:endParaRPr b="0" i="0" sz="2400" u="none" cap="none" strike="noStrike">
              <a:solidFill>
                <a:srgbClr val="000000"/>
              </a:solidFill>
              <a:latin typeface="Merriweather"/>
              <a:ea typeface="Merriweather"/>
              <a:cs typeface="Merriweather"/>
              <a:sym typeface="Merriweather"/>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Soil and Crop Damage</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Sea Level Rise</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Melting Glaciers</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Ecosystem Loss</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300"/>
              <a:buFont typeface="Helvetica Neue"/>
              <a:buChar char="•"/>
            </a:pPr>
            <a:r>
              <a:rPr b="0" i="0" lang="en-US" sz="2400" u="none" cap="none" strike="noStrike">
                <a:solidFill>
                  <a:srgbClr val="000000"/>
                </a:solidFill>
                <a:latin typeface="Merriweather"/>
                <a:ea typeface="Merriweather"/>
                <a:cs typeface="Merriweather"/>
                <a:sym typeface="Merriweather"/>
              </a:rPr>
              <a:t>Species Extinction</a:t>
            </a:r>
            <a:endParaRPr b="0" i="0" sz="2400" u="none" cap="none" strike="noStrike">
              <a:solidFill>
                <a:srgbClr val="000000"/>
              </a:solidFill>
              <a:latin typeface="Merriweather"/>
              <a:ea typeface="Merriweather"/>
              <a:cs typeface="Merriweather"/>
              <a:sym typeface="Merriweather"/>
            </a:endParaRPr>
          </a:p>
        </p:txBody>
      </p:sp>
      <p:sp>
        <p:nvSpPr>
          <p:cNvPr id="402" name="Google Shape;402;g371271d93f4_0_11"/>
          <p:cNvSpPr txBox="1"/>
          <p:nvPr/>
        </p:nvSpPr>
        <p:spPr>
          <a:xfrm>
            <a:off x="1834900" y="2286879"/>
            <a:ext cx="3424200" cy="405300"/>
          </a:xfrm>
          <a:prstGeom prst="rect">
            <a:avLst/>
          </a:prstGeom>
          <a:noFill/>
          <a:ln>
            <a:noFill/>
          </a:ln>
        </p:spPr>
        <p:txBody>
          <a:bodyPr anchorCtr="0" anchor="t" bIns="40625" lIns="81275" spcFirstLastPara="1" rIns="81275" wrap="square" tIns="406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Merriweather"/>
                <a:ea typeface="Merriweather"/>
                <a:cs typeface="Merriweather"/>
                <a:sym typeface="Merriweather"/>
              </a:rPr>
              <a:t>Environmental impacts</a:t>
            </a:r>
            <a:endParaRPr b="1" i="0" sz="1200" u="none" cap="none" strike="noStrike">
              <a:solidFill>
                <a:srgbClr val="000000"/>
              </a:solidFill>
              <a:latin typeface="Merriweather"/>
              <a:ea typeface="Merriweather"/>
              <a:cs typeface="Merriweather"/>
              <a:sym typeface="Merriweather"/>
            </a:endParaRPr>
          </a:p>
        </p:txBody>
      </p:sp>
      <p:sp>
        <p:nvSpPr>
          <p:cNvPr id="403" name="Google Shape;403;g371271d93f4_0_11"/>
          <p:cNvSpPr txBox="1"/>
          <p:nvPr/>
        </p:nvSpPr>
        <p:spPr>
          <a:xfrm>
            <a:off x="7050126" y="2286879"/>
            <a:ext cx="2365500" cy="405300"/>
          </a:xfrm>
          <a:prstGeom prst="rect">
            <a:avLst/>
          </a:prstGeom>
          <a:noFill/>
          <a:ln>
            <a:noFill/>
          </a:ln>
        </p:spPr>
        <p:txBody>
          <a:bodyPr anchorCtr="0" anchor="t" bIns="40625" lIns="81275" spcFirstLastPara="1" rIns="81275" wrap="square" tIns="406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Merriweather"/>
                <a:ea typeface="Merriweather"/>
                <a:cs typeface="Merriweather"/>
                <a:sym typeface="Merriweather"/>
              </a:rPr>
              <a:t>Human Impacts</a:t>
            </a:r>
            <a:endParaRPr b="1" i="0" sz="1200" u="none" cap="none" strike="noStrike">
              <a:solidFill>
                <a:srgbClr val="000000"/>
              </a:solidFill>
              <a:latin typeface="Merriweather"/>
              <a:ea typeface="Merriweather"/>
              <a:cs typeface="Merriweather"/>
              <a:sym typeface="Merriweather"/>
            </a:endParaRPr>
          </a:p>
        </p:txBody>
      </p:sp>
    </p:spTree>
  </p:cSld>
  <p:clrMapOvr>
    <a:masterClrMapping/>
  </p:clrMapOvr>
  <mc:AlternateContent>
    <mc:Choice Requires="p14">
      <p:transition spd="slow" p14:dur="7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48b88b9ca7_0_0"/>
          <p:cNvSpPr txBox="1"/>
          <p:nvPr/>
        </p:nvSpPr>
        <p:spPr>
          <a:xfrm>
            <a:off x="1077500" y="1850300"/>
            <a:ext cx="13107300" cy="507900"/>
          </a:xfrm>
          <a:prstGeom prst="rect">
            <a:avLst/>
          </a:prstGeom>
          <a:noFill/>
          <a:ln>
            <a:noFill/>
          </a:ln>
        </p:spPr>
        <p:txBody>
          <a:bodyPr anchorCtr="0" anchor="t" bIns="60950" lIns="152400" spcFirstLastPara="1" rIns="60950" wrap="square" tIns="60950">
            <a:spAutoFit/>
          </a:bodyPr>
          <a:lstStyle/>
          <a:p>
            <a:pPr indent="0" lvl="0" marL="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Merriweather"/>
              <a:ea typeface="Merriweather"/>
              <a:cs typeface="Merriweather"/>
              <a:sym typeface="Merriweather"/>
            </a:endParaRPr>
          </a:p>
        </p:txBody>
      </p:sp>
      <p:pic>
        <p:nvPicPr>
          <p:cNvPr descr="A picture containing text&#10;&#10;Description automatically generated" id="409" name="Google Shape;409;g348b88b9ca7_0_0"/>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sp>
        <p:nvSpPr>
          <p:cNvPr id="410" name="Google Shape;410;g348b88b9ca7_0_0"/>
          <p:cNvSpPr txBox="1"/>
          <p:nvPr/>
        </p:nvSpPr>
        <p:spPr>
          <a:xfrm>
            <a:off x="926600" y="5297100"/>
            <a:ext cx="14014500" cy="2493600"/>
          </a:xfrm>
          <a:prstGeom prst="rect">
            <a:avLst/>
          </a:prstGeom>
          <a:solidFill>
            <a:srgbClr val="8DC63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1" lang="en-US" sz="3000" u="none" cap="none" strike="noStrike">
                <a:solidFill>
                  <a:schemeClr val="lt1"/>
                </a:solidFill>
                <a:latin typeface="Merriweather"/>
                <a:ea typeface="Merriweather"/>
                <a:cs typeface="Merriweather"/>
                <a:sym typeface="Merriweather"/>
              </a:rPr>
              <a:t>“Climate justice means </a:t>
            </a:r>
            <a:r>
              <a:rPr b="1" i="1" lang="en-US" sz="3000" u="none" cap="none" strike="noStrike">
                <a:solidFill>
                  <a:schemeClr val="lt1"/>
                </a:solidFill>
                <a:latin typeface="Merriweather"/>
                <a:ea typeface="Merriweather"/>
                <a:cs typeface="Merriweather"/>
                <a:sym typeface="Merriweather"/>
              </a:rPr>
              <a:t>holding accountable</a:t>
            </a:r>
            <a:r>
              <a:rPr b="0" i="1" lang="en-US" sz="3000" u="none" cap="none" strike="noStrike">
                <a:solidFill>
                  <a:schemeClr val="lt1"/>
                </a:solidFill>
                <a:latin typeface="Merriweather"/>
                <a:ea typeface="Merriweather"/>
                <a:cs typeface="Merriweather"/>
                <a:sym typeface="Merriweather"/>
              </a:rPr>
              <a:t> the countries, corporations, and people fueling our climate crisis and demanding they support those experiencing its harshest effects. “</a:t>
            </a:r>
            <a:endParaRPr b="0" i="1" sz="30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chemeClr val="dk1"/>
              </a:buClr>
              <a:buSzPts val="1100"/>
              <a:buFont typeface="Arial"/>
              <a:buNone/>
            </a:pPr>
            <a:r>
              <a:t/>
            </a:r>
            <a:endParaRPr b="0" i="1" sz="30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chemeClr val="dk1"/>
              </a:buClr>
              <a:buSzPts val="1100"/>
              <a:buFont typeface="Arial"/>
              <a:buNone/>
            </a:pPr>
            <a:r>
              <a:rPr b="0" i="1" lang="en-US" sz="3000" u="none" cap="none" strike="noStrike">
                <a:solidFill>
                  <a:schemeClr val="lt1"/>
                </a:solidFill>
                <a:latin typeface="Merriweather"/>
                <a:ea typeface="Merriweather"/>
                <a:cs typeface="Merriweather"/>
                <a:sym typeface="Merriweather"/>
              </a:rPr>
              <a:t>Source: Oxfam International</a:t>
            </a:r>
            <a:endParaRPr b="1" i="0" sz="2500" u="none" cap="none" strike="noStrike">
              <a:solidFill>
                <a:schemeClr val="lt1"/>
              </a:solidFill>
              <a:latin typeface="Merriweather"/>
              <a:ea typeface="Merriweather"/>
              <a:cs typeface="Merriweather"/>
              <a:sym typeface="Merriweather"/>
            </a:endParaRPr>
          </a:p>
        </p:txBody>
      </p:sp>
      <p:sp>
        <p:nvSpPr>
          <p:cNvPr id="411" name="Google Shape;411;g348b88b9ca7_0_0"/>
          <p:cNvSpPr txBox="1"/>
          <p:nvPr>
            <p:ph type="title"/>
          </p:nvPr>
        </p:nvSpPr>
        <p:spPr>
          <a:xfrm>
            <a:off x="926600" y="865100"/>
            <a:ext cx="13730100" cy="1377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970"/>
              <a:buFont typeface="Arial"/>
              <a:buNone/>
            </a:pPr>
            <a:r>
              <a:rPr lang="en-US" sz="5200">
                <a:latin typeface="Merriweather"/>
                <a:ea typeface="Merriweather"/>
                <a:cs typeface="Merriweather"/>
                <a:sym typeface="Merriweather"/>
              </a:rPr>
              <a:t>What do we mean by Climate Justice?</a:t>
            </a:r>
            <a:endParaRPr sz="5200">
              <a:latin typeface="Merriweather"/>
              <a:ea typeface="Merriweather"/>
              <a:cs typeface="Merriweather"/>
              <a:sym typeface="Merriweather"/>
            </a:endParaRPr>
          </a:p>
        </p:txBody>
      </p:sp>
      <p:sp>
        <p:nvSpPr>
          <p:cNvPr id="412" name="Google Shape;412;g348b88b9ca7_0_0"/>
          <p:cNvSpPr txBox="1"/>
          <p:nvPr/>
        </p:nvSpPr>
        <p:spPr>
          <a:xfrm>
            <a:off x="926600" y="2541925"/>
            <a:ext cx="14014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799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348b88b9ca7_0_0"/>
          <p:cNvSpPr txBox="1"/>
          <p:nvPr/>
        </p:nvSpPr>
        <p:spPr>
          <a:xfrm>
            <a:off x="926600" y="2087450"/>
            <a:ext cx="14014500" cy="2493600"/>
          </a:xfrm>
          <a:prstGeom prst="rect">
            <a:avLst/>
          </a:prstGeom>
          <a:solidFill>
            <a:srgbClr val="8DC63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1" lang="en-US" sz="3000" u="none" cap="none" strike="noStrike">
                <a:solidFill>
                  <a:schemeClr val="lt1"/>
                </a:solidFill>
                <a:latin typeface="Merriweather"/>
                <a:ea typeface="Merriweather"/>
                <a:cs typeface="Merriweather"/>
                <a:sym typeface="Merriweather"/>
              </a:rPr>
              <a:t>“…links </a:t>
            </a:r>
            <a:r>
              <a:rPr b="1" i="1" lang="en-US" sz="3000" u="none" cap="none" strike="noStrike">
                <a:solidFill>
                  <a:schemeClr val="lt1"/>
                </a:solidFill>
                <a:latin typeface="Merriweather"/>
                <a:ea typeface="Merriweather"/>
                <a:cs typeface="Merriweather"/>
                <a:sym typeface="Merriweather"/>
              </a:rPr>
              <a:t>human rights</a:t>
            </a:r>
            <a:r>
              <a:rPr b="0" i="1" lang="en-US" sz="3000" u="none" cap="none" strike="noStrike">
                <a:solidFill>
                  <a:schemeClr val="lt1"/>
                </a:solidFill>
                <a:latin typeface="Merriweather"/>
                <a:ea typeface="Merriweather"/>
                <a:cs typeface="Merriweather"/>
                <a:sym typeface="Merriweather"/>
              </a:rPr>
              <a:t> and development to achieve a human-centred approach, safeguarding the </a:t>
            </a:r>
            <a:r>
              <a:rPr b="1" i="1" lang="en-US" sz="3000" u="none" cap="none" strike="noStrike">
                <a:solidFill>
                  <a:schemeClr val="lt1"/>
                </a:solidFill>
                <a:latin typeface="Merriweather"/>
                <a:ea typeface="Merriweather"/>
                <a:cs typeface="Merriweather"/>
                <a:sym typeface="Merriweather"/>
              </a:rPr>
              <a:t>rights of the most vulnerable </a:t>
            </a:r>
            <a:r>
              <a:rPr b="0" i="1" lang="en-US" sz="3000" u="none" cap="none" strike="noStrike">
                <a:solidFill>
                  <a:schemeClr val="lt1"/>
                </a:solidFill>
                <a:latin typeface="Merriweather"/>
                <a:ea typeface="Merriweather"/>
                <a:cs typeface="Merriweather"/>
                <a:sym typeface="Merriweather"/>
              </a:rPr>
              <a:t>people and </a:t>
            </a:r>
            <a:r>
              <a:rPr b="1" i="1" lang="en-US" sz="3000" u="none" cap="none" strike="noStrike">
                <a:solidFill>
                  <a:schemeClr val="lt1"/>
                </a:solidFill>
                <a:latin typeface="Merriweather"/>
                <a:ea typeface="Merriweather"/>
                <a:cs typeface="Merriweather"/>
                <a:sym typeface="Merriweather"/>
              </a:rPr>
              <a:t>sharing the burdens and benefits</a:t>
            </a:r>
            <a:r>
              <a:rPr b="0" i="1" lang="en-US" sz="3000" u="none" cap="none" strike="noStrike">
                <a:solidFill>
                  <a:schemeClr val="lt1"/>
                </a:solidFill>
                <a:latin typeface="Merriweather"/>
                <a:ea typeface="Merriweather"/>
                <a:cs typeface="Merriweather"/>
                <a:sym typeface="Merriweather"/>
              </a:rPr>
              <a:t> of climate change and its impacts equitably and fairly”. </a:t>
            </a:r>
            <a:r>
              <a:rPr b="0" i="1" lang="en-US" sz="3000" u="none" cap="none" strike="noStrike">
                <a:solidFill>
                  <a:schemeClr val="dk1"/>
                </a:solidFill>
                <a:latin typeface="Merriweather"/>
                <a:ea typeface="Merriweather"/>
                <a:cs typeface="Merriweather"/>
                <a:sym typeface="Merriweather"/>
              </a:rPr>
              <a:t> </a:t>
            </a:r>
            <a:endParaRPr b="0" i="1" sz="30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chemeClr val="dk1"/>
              </a:buClr>
              <a:buSzPts val="1100"/>
              <a:buFont typeface="Arial"/>
              <a:buNone/>
            </a:pPr>
            <a:r>
              <a:t/>
            </a:r>
            <a:endParaRPr b="0" i="1" sz="30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chemeClr val="dk1"/>
              </a:buClr>
              <a:buSzPts val="1100"/>
              <a:buFont typeface="Arial"/>
              <a:buNone/>
            </a:pPr>
            <a:r>
              <a:rPr b="0" i="1" lang="en-US" sz="3000" u="none" cap="none" strike="noStrike">
                <a:solidFill>
                  <a:schemeClr val="lt1"/>
                </a:solidFill>
                <a:latin typeface="Merriweather"/>
                <a:ea typeface="Merriweather"/>
                <a:cs typeface="Merriweather"/>
                <a:sym typeface="Merriweather"/>
              </a:rPr>
              <a:t>Source: Mary Robinson Foundation</a:t>
            </a:r>
            <a:endParaRPr b="1" i="0" sz="2500" u="none" cap="none" strike="noStrike">
              <a:solidFill>
                <a:schemeClr val="lt1"/>
              </a:solidFill>
              <a:latin typeface="Merriweather"/>
              <a:ea typeface="Merriweather"/>
              <a:cs typeface="Merriweather"/>
              <a:sym typeface="Merriweather"/>
            </a:endParaRPr>
          </a:p>
        </p:txBody>
      </p:sp>
    </p:spTree>
  </p:cSld>
  <p:clrMapOvr>
    <a:masterClrMapping/>
  </p:clrMapOvr>
  <mc:AlternateContent>
    <mc:Choice Requires="p14">
      <p:transition spd="slow" p14:dur="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3cab1692c02_0_417"/>
          <p:cNvSpPr txBox="1"/>
          <p:nvPr>
            <p:ph type="title"/>
          </p:nvPr>
        </p:nvSpPr>
        <p:spPr>
          <a:xfrm>
            <a:off x="926600" y="865100"/>
            <a:ext cx="13730100" cy="985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800"/>
              <a:buNone/>
            </a:pPr>
            <a:r>
              <a:rPr lang="en-US" sz="5200">
                <a:latin typeface="Merriweather"/>
                <a:ea typeface="Merriweather"/>
                <a:cs typeface="Merriweather"/>
                <a:sym typeface="Merriweather"/>
              </a:rPr>
              <a:t>Why does climate injustice arise?</a:t>
            </a:r>
            <a:endParaRPr sz="4800"/>
          </a:p>
        </p:txBody>
      </p:sp>
      <p:pic>
        <p:nvPicPr>
          <p:cNvPr descr="A picture containing text&#10;&#10;Description automatically generated" id="419" name="Google Shape;419;g3cab1692c02_0_417"/>
          <p:cNvPicPr preferRelativeResize="0"/>
          <p:nvPr/>
        </p:nvPicPr>
        <p:blipFill rotWithShape="1">
          <a:blip r:embed="rId3">
            <a:alphaModFix/>
          </a:blip>
          <a:srcRect b="39497" l="10833" r="12497" t="0"/>
          <a:stretch/>
        </p:blipFill>
        <p:spPr>
          <a:xfrm>
            <a:off x="281354" y="7929646"/>
            <a:ext cx="1248375" cy="985200"/>
          </a:xfrm>
          <a:prstGeom prst="rect">
            <a:avLst/>
          </a:prstGeom>
          <a:noFill/>
          <a:ln>
            <a:noFill/>
          </a:ln>
        </p:spPr>
      </p:pic>
      <p:grpSp>
        <p:nvGrpSpPr>
          <p:cNvPr id="420" name="Google Shape;420;g3cab1692c02_0_417"/>
          <p:cNvGrpSpPr/>
          <p:nvPr/>
        </p:nvGrpSpPr>
        <p:grpSpPr>
          <a:xfrm>
            <a:off x="1742911" y="1596495"/>
            <a:ext cx="12769180" cy="4302985"/>
            <a:chOff x="1041528" y="14287"/>
            <a:chExt cx="12703124" cy="6171808"/>
          </a:xfrm>
        </p:grpSpPr>
        <p:sp>
          <p:nvSpPr>
            <p:cNvPr id="421" name="Google Shape;421;g3cab1692c02_0_417"/>
            <p:cNvSpPr/>
            <p:nvPr/>
          </p:nvSpPr>
          <p:spPr>
            <a:xfrm>
              <a:off x="1041528" y="14287"/>
              <a:ext cx="12702900" cy="1850100"/>
            </a:xfrm>
            <a:prstGeom prst="rightArrow">
              <a:avLst>
                <a:gd fmla="val 50000" name="adj1"/>
                <a:gd fmla="val 50000" name="adj2"/>
              </a:avLst>
            </a:prstGeom>
            <a:solidFill>
              <a:srgbClr val="0563C1"/>
            </a:solidFill>
            <a:ln cap="flat" cmpd="sng" w="22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3cab1692c02_0_417"/>
            <p:cNvSpPr txBox="1"/>
            <p:nvPr/>
          </p:nvSpPr>
          <p:spPr>
            <a:xfrm>
              <a:off x="1041528" y="476797"/>
              <a:ext cx="12240600" cy="924900"/>
            </a:xfrm>
            <a:prstGeom prst="rect">
              <a:avLst/>
            </a:prstGeom>
            <a:solidFill>
              <a:srgbClr val="0563C1"/>
            </a:solidFill>
            <a:ln>
              <a:noFill/>
            </a:ln>
          </p:spPr>
          <p:txBody>
            <a:bodyPr anchorCtr="0" anchor="ctr" bIns="293675" lIns="91425" spcFirstLastPara="1" rIns="254000"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FFFFFF"/>
                  </a:solidFill>
                  <a:latin typeface="Merriweather"/>
                  <a:ea typeface="Merriweather"/>
                  <a:cs typeface="Merriweather"/>
                  <a:sym typeface="Merriweather"/>
                </a:rPr>
                <a:t>Past</a:t>
              </a:r>
              <a:r>
                <a:rPr b="0" i="0" lang="en-US" sz="2400" u="none" cap="none" strike="noStrike">
                  <a:solidFill>
                    <a:srgbClr val="FFFFFF"/>
                  </a:solidFill>
                  <a:latin typeface="Merriweather"/>
                  <a:ea typeface="Merriweather"/>
                  <a:cs typeface="Merriweather"/>
                  <a:sym typeface="Merriweather"/>
                </a:rPr>
                <a:t>	</a:t>
              </a:r>
              <a:endParaRPr b="0" i="0" sz="2400" u="none" cap="none" strike="noStrike">
                <a:solidFill>
                  <a:srgbClr val="FFFFFF"/>
                </a:solidFill>
                <a:latin typeface="Arial"/>
                <a:ea typeface="Arial"/>
                <a:cs typeface="Arial"/>
                <a:sym typeface="Arial"/>
              </a:endParaRPr>
            </a:p>
          </p:txBody>
        </p:sp>
        <p:sp>
          <p:nvSpPr>
            <p:cNvPr id="423" name="Google Shape;423;g3cab1692c02_0_417"/>
            <p:cNvSpPr/>
            <p:nvPr/>
          </p:nvSpPr>
          <p:spPr>
            <a:xfrm>
              <a:off x="1041528" y="1440935"/>
              <a:ext cx="3912600" cy="3564000"/>
            </a:xfrm>
            <a:prstGeom prst="rect">
              <a:avLst/>
            </a:prstGeom>
            <a:solidFill>
              <a:schemeClr val="lt1"/>
            </a:solidFill>
            <a:ln cap="flat" cmpd="sng" w="22575">
              <a:solidFill>
                <a:srgbClr val="13E7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3cab1692c02_0_417"/>
            <p:cNvSpPr txBox="1"/>
            <p:nvPr/>
          </p:nvSpPr>
          <p:spPr>
            <a:xfrm>
              <a:off x="1041528" y="1440935"/>
              <a:ext cx="3912600" cy="3564000"/>
            </a:xfrm>
            <a:prstGeom prst="rect">
              <a:avLst/>
            </a:prstGeom>
            <a:noFill/>
            <a:ln cap="flat" cmpd="sng" w="9525">
              <a:solidFill>
                <a:srgbClr val="0563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Merriweather"/>
                  <a:ea typeface="Merriweather"/>
                  <a:cs typeface="Merriweather"/>
                  <a:sym typeface="Merriweather"/>
                </a:rPr>
                <a:t>Historical injustices e.g.</a:t>
              </a:r>
              <a:endParaRPr b="0" i="0" sz="2400" u="none" cap="none" strike="noStrike">
                <a:solidFill>
                  <a:srgbClr val="000000"/>
                </a:solidFill>
                <a:latin typeface="Merriweather"/>
                <a:ea typeface="Merriweather"/>
                <a:cs typeface="Merriweather"/>
                <a:sym typeface="Merriweather"/>
              </a:endParaRPr>
            </a:p>
            <a:p>
              <a:pPr indent="-336550" lvl="0" marL="342900" marR="0" rtl="0" algn="l">
                <a:lnSpc>
                  <a:spcPct val="90000"/>
                </a:lnSpc>
                <a:spcBef>
                  <a:spcPts val="0"/>
                </a:spcBef>
                <a:spcAft>
                  <a:spcPts val="0"/>
                </a:spcAft>
                <a:buClr>
                  <a:srgbClr val="000000"/>
                </a:buClr>
                <a:buSzPts val="2300"/>
                <a:buFont typeface="Arial"/>
                <a:buChar char="•"/>
              </a:pPr>
              <a:r>
                <a:rPr b="0" i="0" lang="en-US" sz="2400" u="none" cap="none" strike="noStrike">
                  <a:solidFill>
                    <a:srgbClr val="000000"/>
                  </a:solidFill>
                  <a:latin typeface="Merriweather"/>
                  <a:ea typeface="Merriweather"/>
                  <a:cs typeface="Merriweather"/>
                  <a:sym typeface="Merriweather"/>
                </a:rPr>
                <a:t>Colonisation</a:t>
              </a:r>
              <a:endParaRPr b="0" i="0" sz="2400" u="none" cap="none" strike="noStrike">
                <a:solidFill>
                  <a:srgbClr val="000000"/>
                </a:solidFill>
                <a:latin typeface="Merriweather"/>
                <a:ea typeface="Merriweather"/>
                <a:cs typeface="Merriweather"/>
                <a:sym typeface="Merriweather"/>
              </a:endParaRPr>
            </a:p>
            <a:p>
              <a:pPr indent="-336550" lvl="0" marL="342900" marR="0" rtl="0" algn="l">
                <a:lnSpc>
                  <a:spcPct val="90000"/>
                </a:lnSpc>
                <a:spcBef>
                  <a:spcPts val="0"/>
                </a:spcBef>
                <a:spcAft>
                  <a:spcPts val="0"/>
                </a:spcAft>
                <a:buClr>
                  <a:srgbClr val="000000"/>
                </a:buClr>
                <a:buSzPts val="2300"/>
                <a:buFont typeface="Arial"/>
                <a:buChar char="•"/>
              </a:pPr>
              <a:r>
                <a:rPr b="0" i="0" lang="en-US" sz="2400" u="none" cap="none" strike="noStrike">
                  <a:solidFill>
                    <a:srgbClr val="000000"/>
                  </a:solidFill>
                  <a:latin typeface="Merriweather"/>
                  <a:ea typeface="Merriweather"/>
                  <a:cs typeface="Merriweather"/>
                  <a:sym typeface="Merriweather"/>
                </a:rPr>
                <a:t>Land theft</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300"/>
                <a:buFont typeface="Arial"/>
                <a:buChar char="•"/>
              </a:pPr>
              <a:r>
                <a:rPr b="0" i="0" lang="en-US" sz="2400" u="none" cap="none" strike="noStrike">
                  <a:solidFill>
                    <a:srgbClr val="000000"/>
                  </a:solidFill>
                  <a:latin typeface="Merriweather"/>
                  <a:ea typeface="Merriweather"/>
                  <a:cs typeface="Merriweather"/>
                  <a:sym typeface="Merriweather"/>
                </a:rPr>
                <a:t>Resource extraction</a:t>
              </a:r>
              <a:endParaRPr b="0" i="0" sz="2400" u="none" cap="none" strike="noStrike">
                <a:solidFill>
                  <a:srgbClr val="000000"/>
                </a:solidFill>
                <a:latin typeface="Arial"/>
                <a:ea typeface="Arial"/>
                <a:cs typeface="Arial"/>
                <a:sym typeface="Arial"/>
              </a:endParaRPr>
            </a:p>
          </p:txBody>
        </p:sp>
        <p:sp>
          <p:nvSpPr>
            <p:cNvPr id="425" name="Google Shape;425;g3cab1692c02_0_417"/>
            <p:cNvSpPr/>
            <p:nvPr/>
          </p:nvSpPr>
          <p:spPr>
            <a:xfrm>
              <a:off x="4954052" y="630967"/>
              <a:ext cx="8790600" cy="1850100"/>
            </a:xfrm>
            <a:prstGeom prst="rightArrow">
              <a:avLst>
                <a:gd fmla="val 50000" name="adj1"/>
                <a:gd fmla="val 50000" name="adj2"/>
              </a:avLst>
            </a:prstGeom>
            <a:solidFill>
              <a:srgbClr val="8DC63F"/>
            </a:solidFill>
            <a:ln cap="flat" cmpd="sng" w="22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3cab1692c02_0_417"/>
            <p:cNvSpPr txBox="1"/>
            <p:nvPr/>
          </p:nvSpPr>
          <p:spPr>
            <a:xfrm>
              <a:off x="4954052" y="1093477"/>
              <a:ext cx="8328000" cy="924900"/>
            </a:xfrm>
            <a:prstGeom prst="rect">
              <a:avLst/>
            </a:prstGeom>
            <a:solidFill>
              <a:srgbClr val="8DC63F"/>
            </a:solidFill>
            <a:ln>
              <a:noFill/>
            </a:ln>
          </p:spPr>
          <p:txBody>
            <a:bodyPr anchorCtr="0" anchor="ctr" bIns="293675" lIns="91425" spcFirstLastPara="1" rIns="254000"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FFFFFF"/>
                  </a:solidFill>
                  <a:latin typeface="Merriweather"/>
                  <a:ea typeface="Merriweather"/>
                  <a:cs typeface="Merriweather"/>
                  <a:sym typeface="Merriweather"/>
                </a:rPr>
                <a:t>Present</a:t>
              </a:r>
              <a:r>
                <a:rPr b="0" i="0" lang="en-US" sz="2400" u="none" cap="none" strike="noStrike">
                  <a:solidFill>
                    <a:srgbClr val="FFFFFF"/>
                  </a:solidFill>
                  <a:latin typeface="Merriweather"/>
                  <a:ea typeface="Merriweather"/>
                  <a:cs typeface="Merriweather"/>
                  <a:sym typeface="Merriweather"/>
                </a:rPr>
                <a:t>	</a:t>
              </a:r>
              <a:endParaRPr b="0" i="0" sz="2400" u="none" cap="none" strike="noStrike">
                <a:solidFill>
                  <a:srgbClr val="FFFFFF"/>
                </a:solidFill>
                <a:latin typeface="Merriweather"/>
                <a:ea typeface="Merriweather"/>
                <a:cs typeface="Merriweather"/>
                <a:sym typeface="Merriweather"/>
              </a:endParaRPr>
            </a:p>
          </p:txBody>
        </p:sp>
        <p:sp>
          <p:nvSpPr>
            <p:cNvPr id="427" name="Google Shape;427;g3cab1692c02_0_417"/>
            <p:cNvSpPr/>
            <p:nvPr/>
          </p:nvSpPr>
          <p:spPr>
            <a:xfrm>
              <a:off x="4954052" y="2057615"/>
              <a:ext cx="3912600" cy="3564000"/>
            </a:xfrm>
            <a:prstGeom prst="rect">
              <a:avLst/>
            </a:prstGeom>
            <a:solidFill>
              <a:schemeClr val="lt1"/>
            </a:solidFill>
            <a:ln cap="flat" cmpd="sng" w="22575">
              <a:solidFill>
                <a:srgbClr val="22E15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cab1692c02_0_417"/>
            <p:cNvSpPr txBox="1"/>
            <p:nvPr/>
          </p:nvSpPr>
          <p:spPr>
            <a:xfrm>
              <a:off x="4954052" y="2057615"/>
              <a:ext cx="3912600" cy="3564000"/>
            </a:xfrm>
            <a:prstGeom prst="rect">
              <a:avLst/>
            </a:prstGeom>
            <a:noFill/>
            <a:ln cap="flat" cmpd="sng" w="9525">
              <a:solidFill>
                <a:srgbClr val="8DC6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Merriweather"/>
                  <a:ea typeface="Merriweather"/>
                  <a:cs typeface="Merriweather"/>
                  <a:sym typeface="Merriweather"/>
                </a:rPr>
                <a:t>Current inequalities e.g.</a:t>
              </a:r>
              <a:endParaRPr b="0" i="0" sz="2400" u="none" cap="none" strike="noStrike">
                <a:solidFill>
                  <a:srgbClr val="000000"/>
                </a:solidFill>
                <a:latin typeface="Merriweather"/>
                <a:ea typeface="Merriweather"/>
                <a:cs typeface="Merriweather"/>
                <a:sym typeface="Merriweather"/>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Poverty</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Racism </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Gender discrimination</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Political views and policies</a:t>
              </a:r>
              <a:endParaRPr b="0" i="0" sz="2400" u="none" cap="none" strike="noStrike">
                <a:solidFill>
                  <a:srgbClr val="000000"/>
                </a:solidFill>
                <a:latin typeface="Merriweather"/>
                <a:ea typeface="Merriweather"/>
                <a:cs typeface="Merriweather"/>
                <a:sym typeface="Merriweather"/>
              </a:endParaRPr>
            </a:p>
          </p:txBody>
        </p:sp>
        <p:sp>
          <p:nvSpPr>
            <p:cNvPr id="429" name="Google Shape;429;g3cab1692c02_0_417"/>
            <p:cNvSpPr/>
            <p:nvPr/>
          </p:nvSpPr>
          <p:spPr>
            <a:xfrm>
              <a:off x="8866575" y="1247647"/>
              <a:ext cx="4878000" cy="1850100"/>
            </a:xfrm>
            <a:prstGeom prst="rightArrow">
              <a:avLst>
                <a:gd fmla="val 50000" name="adj1"/>
                <a:gd fmla="val 50000" name="adj2"/>
              </a:avLst>
            </a:prstGeom>
            <a:solidFill>
              <a:srgbClr val="2E7115"/>
            </a:solidFill>
            <a:ln cap="flat" cmpd="sng" w="22575">
              <a:solidFill>
                <a:srgbClr val="2E711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3cab1692c02_0_417"/>
            <p:cNvSpPr txBox="1"/>
            <p:nvPr/>
          </p:nvSpPr>
          <p:spPr>
            <a:xfrm>
              <a:off x="8866575" y="1710157"/>
              <a:ext cx="4415400" cy="924900"/>
            </a:xfrm>
            <a:prstGeom prst="rect">
              <a:avLst/>
            </a:prstGeom>
            <a:noFill/>
            <a:ln>
              <a:noFill/>
            </a:ln>
          </p:spPr>
          <p:txBody>
            <a:bodyPr anchorCtr="0" anchor="ctr" bIns="293675" lIns="91425" spcFirstLastPara="1" rIns="254000"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FFFFFF"/>
                  </a:solidFill>
                  <a:latin typeface="Merriweather"/>
                  <a:ea typeface="Merriweather"/>
                  <a:cs typeface="Merriweather"/>
                  <a:sym typeface="Merriweather"/>
                </a:rPr>
                <a:t>Future</a:t>
              </a:r>
              <a:endParaRPr b="0" i="0" sz="2400" u="none" cap="none" strike="noStrike">
                <a:solidFill>
                  <a:srgbClr val="FFFFFF"/>
                </a:solidFill>
                <a:latin typeface="Merriweather"/>
                <a:ea typeface="Merriweather"/>
                <a:cs typeface="Merriweather"/>
                <a:sym typeface="Merriweather"/>
              </a:endParaRPr>
            </a:p>
          </p:txBody>
        </p:sp>
        <p:sp>
          <p:nvSpPr>
            <p:cNvPr id="431" name="Google Shape;431;g3cab1692c02_0_417"/>
            <p:cNvSpPr/>
            <p:nvPr/>
          </p:nvSpPr>
          <p:spPr>
            <a:xfrm>
              <a:off x="8866575" y="2674295"/>
              <a:ext cx="3912600" cy="3511800"/>
            </a:xfrm>
            <a:prstGeom prst="rect">
              <a:avLst/>
            </a:prstGeom>
            <a:solidFill>
              <a:schemeClr val="lt1"/>
            </a:solidFill>
            <a:ln cap="flat" cmpd="sng" w="22575">
              <a:solidFill>
                <a:srgbClr val="2E711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3cab1692c02_0_417"/>
            <p:cNvSpPr txBox="1"/>
            <p:nvPr/>
          </p:nvSpPr>
          <p:spPr>
            <a:xfrm>
              <a:off x="8866575" y="2674295"/>
              <a:ext cx="3912600" cy="3511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Merriweather"/>
                  <a:ea typeface="Merriweather"/>
                  <a:cs typeface="Merriweather"/>
                  <a:sym typeface="Merriweather"/>
                </a:rPr>
                <a:t>Unfair impacts of both:</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Climate (in)actions </a:t>
              </a:r>
              <a:endParaRPr b="0" i="0" sz="1200" u="none" cap="none" strike="noStrike">
                <a:solidFill>
                  <a:srgbClr val="000000"/>
                </a:solidFill>
                <a:latin typeface="Arial"/>
                <a:ea typeface="Arial"/>
                <a:cs typeface="Arial"/>
                <a:sym typeface="Arial"/>
              </a:endParaRPr>
            </a:p>
            <a:p>
              <a:pPr indent="-336550" lvl="0" marL="342900" marR="0" rtl="0" algn="l">
                <a:lnSpc>
                  <a:spcPct val="90000"/>
                </a:lnSpc>
                <a:spcBef>
                  <a:spcPts val="0"/>
                </a:spcBef>
                <a:spcAft>
                  <a:spcPts val="0"/>
                </a:spcAft>
                <a:buClr>
                  <a:srgbClr val="000000"/>
                </a:buClr>
                <a:buSzPts val="2100"/>
                <a:buFont typeface="Arial"/>
                <a:buChar char="•"/>
              </a:pPr>
              <a:r>
                <a:rPr b="0" i="0" lang="en-US" sz="2400" u="none" cap="none" strike="noStrike">
                  <a:solidFill>
                    <a:srgbClr val="000000"/>
                  </a:solidFill>
                  <a:latin typeface="Merriweather"/>
                  <a:ea typeface="Merriweather"/>
                  <a:cs typeface="Merriweather"/>
                  <a:sym typeface="Merriweather"/>
                </a:rPr>
                <a:t>Climate solutions</a:t>
              </a:r>
              <a:endParaRPr b="0" i="0" sz="2400" u="none" cap="none" strike="noStrike">
                <a:solidFill>
                  <a:srgbClr val="000000"/>
                </a:solidFill>
                <a:latin typeface="Merriweather"/>
                <a:ea typeface="Merriweather"/>
                <a:cs typeface="Merriweather"/>
                <a:sym typeface="Merriweather"/>
              </a:endParaRPr>
            </a:p>
          </p:txBody>
        </p:sp>
      </p:grpSp>
      <p:sp>
        <p:nvSpPr>
          <p:cNvPr id="433" name="Google Shape;433;g3cab1692c02_0_417"/>
          <p:cNvSpPr txBox="1"/>
          <p:nvPr/>
        </p:nvSpPr>
        <p:spPr>
          <a:xfrm>
            <a:off x="1529728" y="5898924"/>
            <a:ext cx="14215200" cy="23295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90000"/>
              </a:lnSpc>
              <a:spcBef>
                <a:spcPts val="800"/>
              </a:spcBef>
              <a:spcAft>
                <a:spcPts val="0"/>
              </a:spcAft>
              <a:buClr>
                <a:srgbClr val="92D050"/>
              </a:buClr>
              <a:buSzPts val="2800"/>
              <a:buFont typeface="Merriweather"/>
              <a:buChar char="&gt;"/>
            </a:pPr>
            <a:r>
              <a:rPr b="0" i="0" lang="en-US" sz="2800" u="none" cap="none" strike="noStrike">
                <a:solidFill>
                  <a:srgbClr val="000000"/>
                </a:solidFill>
                <a:latin typeface="Merriweather"/>
                <a:ea typeface="Merriweather"/>
                <a:cs typeface="Merriweather"/>
                <a:sym typeface="Merriweather"/>
              </a:rPr>
              <a:t>Climate change </a:t>
            </a:r>
            <a:r>
              <a:rPr b="1" i="0" lang="en-US" sz="2800" u="none" cap="none" strike="noStrike">
                <a:solidFill>
                  <a:srgbClr val="000000"/>
                </a:solidFill>
                <a:latin typeface="Merriweather"/>
                <a:ea typeface="Merriweather"/>
                <a:cs typeface="Merriweather"/>
                <a:sym typeface="Merriweather"/>
              </a:rPr>
              <a:t>deepens existing inequalities</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800"/>
              </a:spcBef>
              <a:spcAft>
                <a:spcPts val="0"/>
              </a:spcAft>
              <a:buClr>
                <a:srgbClr val="92D050"/>
              </a:buClr>
              <a:buSzPts val="2800"/>
              <a:buFont typeface="Merriweather"/>
              <a:buChar char="&gt;"/>
            </a:pPr>
            <a:r>
              <a:rPr b="1" i="0" lang="en-US" sz="2800" u="none" cap="none" strike="noStrike">
                <a:solidFill>
                  <a:srgbClr val="000000"/>
                </a:solidFill>
                <a:latin typeface="Merriweather"/>
                <a:ea typeface="Merriweather"/>
                <a:cs typeface="Merriweather"/>
                <a:sym typeface="Merriweather"/>
              </a:rPr>
              <a:t>Intersectionality</a:t>
            </a:r>
            <a:r>
              <a:rPr b="0" i="0" lang="en-US" sz="2800" u="none" cap="none" strike="noStrike">
                <a:solidFill>
                  <a:srgbClr val="000000"/>
                </a:solidFill>
                <a:latin typeface="Merriweather"/>
                <a:ea typeface="Merriweather"/>
                <a:cs typeface="Merriweather"/>
                <a:sym typeface="Merriweather"/>
              </a:rPr>
              <a:t> means that people's experiences are shaped by multiple identities</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800"/>
              </a:spcBef>
              <a:spcAft>
                <a:spcPts val="0"/>
              </a:spcAft>
              <a:buClr>
                <a:srgbClr val="92D050"/>
              </a:buClr>
              <a:buSzPts val="2800"/>
              <a:buFont typeface="Merriweather"/>
              <a:buChar char="&gt;"/>
            </a:pPr>
            <a:r>
              <a:rPr b="0" i="0" lang="en-US" sz="2800" u="none" cap="none" strike="noStrike">
                <a:solidFill>
                  <a:srgbClr val="000000"/>
                </a:solidFill>
                <a:latin typeface="Merriweather"/>
                <a:ea typeface="Merriweather"/>
                <a:cs typeface="Merriweather"/>
                <a:sym typeface="Merriweather"/>
              </a:rPr>
              <a:t>Understanding intersectionality helps us </a:t>
            </a:r>
            <a:r>
              <a:rPr b="1" i="0" lang="en-US" sz="2800" u="none" cap="none" strike="noStrike">
                <a:solidFill>
                  <a:srgbClr val="000000"/>
                </a:solidFill>
                <a:latin typeface="Merriweather"/>
                <a:ea typeface="Merriweather"/>
                <a:cs typeface="Merriweather"/>
                <a:sym typeface="Merriweather"/>
              </a:rPr>
              <a:t>design fairer solutions </a:t>
            </a:r>
            <a:r>
              <a:rPr b="0" i="0" lang="en-US" sz="2800" u="none" cap="none" strike="noStrike">
                <a:solidFill>
                  <a:srgbClr val="000000"/>
                </a:solidFill>
                <a:latin typeface="Merriweather"/>
                <a:ea typeface="Merriweather"/>
                <a:cs typeface="Merriweather"/>
                <a:sym typeface="Merriweather"/>
              </a:rPr>
              <a:t>that don't leave anyone behind</a:t>
            </a:r>
            <a:endParaRPr b="0" i="0" sz="1200" u="none" cap="none" strike="noStrike">
              <a:solidFill>
                <a:srgbClr val="000000"/>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6e8111a62c_0_19"/>
          <p:cNvSpPr txBox="1"/>
          <p:nvPr/>
        </p:nvSpPr>
        <p:spPr>
          <a:xfrm>
            <a:off x="1120750" y="596475"/>
            <a:ext cx="13107300" cy="1563900"/>
          </a:xfrm>
          <a:prstGeom prst="rect">
            <a:avLst/>
          </a:prstGeom>
          <a:noFill/>
          <a:ln>
            <a:noFill/>
          </a:ln>
        </p:spPr>
        <p:txBody>
          <a:bodyPr anchorCtr="0" anchor="t" bIns="60950" lIns="152400" spcFirstLastPara="1" rIns="60950" wrap="square" tIns="60950">
            <a:spAutoFit/>
          </a:bodyPr>
          <a:lstStyle/>
          <a:p>
            <a:pPr indent="0" lvl="0" marL="0" marR="0" rtl="0" algn="l">
              <a:lnSpc>
                <a:spcPct val="90000"/>
              </a:lnSpc>
              <a:spcBef>
                <a:spcPts val="0"/>
              </a:spcBef>
              <a:spcAft>
                <a:spcPts val="0"/>
              </a:spcAft>
              <a:buClr>
                <a:schemeClr val="dk1"/>
              </a:buClr>
              <a:buSzPts val="891"/>
              <a:buFont typeface="Arial"/>
              <a:buNone/>
            </a:pPr>
            <a:r>
              <a:rPr b="1" i="0" lang="en-US" sz="5200" u="none" cap="none" strike="noStrike">
                <a:solidFill>
                  <a:srgbClr val="8DC63F"/>
                </a:solidFill>
                <a:latin typeface="Merriweather"/>
                <a:ea typeface="Merriweather"/>
                <a:cs typeface="Merriweather"/>
                <a:sym typeface="Merriweather"/>
              </a:rPr>
              <a:t>Intersectionality: Where Systems and Identities Meet  </a:t>
            </a:r>
            <a:endParaRPr b="1" i="0" sz="4800" u="none" cap="none" strike="noStrike">
              <a:solidFill>
                <a:srgbClr val="8DC63F"/>
              </a:solidFill>
              <a:latin typeface="Helvetica Neue"/>
              <a:ea typeface="Helvetica Neue"/>
              <a:cs typeface="Helvetica Neue"/>
              <a:sym typeface="Helvetica Neue"/>
            </a:endParaRPr>
          </a:p>
        </p:txBody>
      </p:sp>
      <p:pic>
        <p:nvPicPr>
          <p:cNvPr descr="A picture containing text&#10;&#10;Description automatically generated" id="439" name="Google Shape;439;g36e8111a62c_0_19"/>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sp>
        <p:nvSpPr>
          <p:cNvPr id="440" name="Google Shape;440;g36e8111a62c_0_19"/>
          <p:cNvSpPr txBox="1"/>
          <p:nvPr/>
        </p:nvSpPr>
        <p:spPr>
          <a:xfrm>
            <a:off x="7963825" y="2721525"/>
            <a:ext cx="7458000" cy="5387400"/>
          </a:xfrm>
          <a:prstGeom prst="rect">
            <a:avLst/>
          </a:prstGeom>
          <a:solidFill>
            <a:srgbClr val="8DC63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t/>
            </a:r>
            <a:endParaRPr b="0" i="1" sz="34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400"/>
              <a:buFont typeface="Arial"/>
              <a:buNone/>
            </a:pPr>
            <a:r>
              <a:rPr b="0" i="1" lang="en-US" sz="3400" u="none" cap="none" strike="noStrike">
                <a:solidFill>
                  <a:schemeClr val="lt1"/>
                </a:solidFill>
                <a:latin typeface="Merriweather"/>
                <a:ea typeface="Merriweather"/>
                <a:cs typeface="Merriweather"/>
                <a:sym typeface="Merriweather"/>
              </a:rPr>
              <a:t>“</a:t>
            </a:r>
            <a:r>
              <a:rPr b="0" i="1" lang="en-US" sz="3000" u="none" cap="none" strike="noStrike">
                <a:solidFill>
                  <a:schemeClr val="lt1"/>
                </a:solidFill>
                <a:latin typeface="Merriweather"/>
                <a:ea typeface="Merriweather"/>
                <a:cs typeface="Merriweather"/>
                <a:sym typeface="Merriweather"/>
              </a:rPr>
              <a:t>Intersectionality is a metaphor for understanding the ways that multiple forms of inequality or disadvantage sometimes compound themselves and create obstacles that often are not understood among conventional ways of thinking”</a:t>
            </a:r>
            <a:endParaRPr b="0" i="1" sz="30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Merriweather"/>
                <a:ea typeface="Merriweather"/>
                <a:cs typeface="Merriweather"/>
                <a:sym typeface="Merriweather"/>
              </a:rPr>
              <a:t>Kimberlé Crenshaw</a:t>
            </a:r>
            <a:endParaRPr b="1" i="0" sz="30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Merriweather"/>
              <a:ea typeface="Merriweather"/>
              <a:cs typeface="Merriweather"/>
              <a:sym typeface="Merriweather"/>
            </a:endParaRPr>
          </a:p>
        </p:txBody>
      </p:sp>
      <p:sp>
        <p:nvSpPr>
          <p:cNvPr id="441" name="Google Shape;441;g36e8111a62c_0_19"/>
          <p:cNvSpPr txBox="1"/>
          <p:nvPr/>
        </p:nvSpPr>
        <p:spPr>
          <a:xfrm>
            <a:off x="281350" y="3326975"/>
            <a:ext cx="6923100" cy="424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3200"/>
              <a:buFont typeface="Arial"/>
              <a:buNone/>
            </a:pPr>
            <a:r>
              <a:rPr b="0" i="0" lang="en-US" sz="3200" u="none" cap="none" strike="noStrike">
                <a:solidFill>
                  <a:schemeClr val="dk1"/>
                </a:solidFill>
                <a:latin typeface="Merriweather"/>
                <a:ea typeface="Merriweather"/>
                <a:cs typeface="Merriweather"/>
                <a:sym typeface="Merriweather"/>
              </a:rPr>
              <a:t>Climate risk is shaped by:</a:t>
            </a:r>
            <a:endParaRPr b="0" i="0" sz="3200" u="none" cap="none" strike="noStrike">
              <a:solidFill>
                <a:schemeClr val="dk1"/>
              </a:solidFill>
              <a:latin typeface="Merriweather"/>
              <a:ea typeface="Merriweather"/>
              <a:cs typeface="Merriweather"/>
              <a:sym typeface="Merriweather"/>
            </a:endParaRPr>
          </a:p>
          <a:p>
            <a:pPr indent="0" lvl="0" marL="0" marR="0" rtl="0" algn="l">
              <a:lnSpc>
                <a:spcPct val="90000"/>
              </a:lnSpc>
              <a:spcBef>
                <a:spcPts val="800"/>
              </a:spcBef>
              <a:spcAft>
                <a:spcPts val="0"/>
              </a:spcAft>
              <a:buClr>
                <a:srgbClr val="000000"/>
              </a:buClr>
              <a:buSzPts val="3200"/>
              <a:buFont typeface="Arial"/>
              <a:buNone/>
            </a:pPr>
            <a:r>
              <a:t/>
            </a:r>
            <a:endParaRPr b="0" i="0" sz="3200" u="none" cap="none" strike="noStrike">
              <a:solidFill>
                <a:schemeClr val="dk1"/>
              </a:solidFill>
              <a:latin typeface="Merriweather"/>
              <a:ea typeface="Merriweather"/>
              <a:cs typeface="Merriweather"/>
              <a:sym typeface="Merriweather"/>
            </a:endParaRPr>
          </a:p>
          <a:p>
            <a:pPr indent="-431800" lvl="0" marL="457200" marR="0" rtl="0" algn="l">
              <a:lnSpc>
                <a:spcPct val="90000"/>
              </a:lnSpc>
              <a:spcBef>
                <a:spcPts val="800"/>
              </a:spcBef>
              <a:spcAft>
                <a:spcPts val="0"/>
              </a:spcAft>
              <a:buClr>
                <a:schemeClr val="dk1"/>
              </a:buClr>
              <a:buSzPts val="3200"/>
              <a:buFont typeface="Merriweather"/>
              <a:buChar char="-"/>
            </a:pPr>
            <a:r>
              <a:rPr b="0" i="0" lang="en-US" sz="3200" u="none" cap="none" strike="noStrike">
                <a:solidFill>
                  <a:schemeClr val="dk1"/>
                </a:solidFill>
                <a:latin typeface="Merriweather"/>
                <a:ea typeface="Merriweather"/>
                <a:cs typeface="Merriweather"/>
                <a:sym typeface="Merriweather"/>
              </a:rPr>
              <a:t>Multiple social identities (e.g. location, gender, age, ability)  </a:t>
            </a:r>
            <a:endParaRPr b="0" i="0" sz="3200" u="none" cap="none" strike="noStrike">
              <a:solidFill>
                <a:schemeClr val="dk1"/>
              </a:solidFill>
              <a:latin typeface="Merriweather"/>
              <a:ea typeface="Merriweather"/>
              <a:cs typeface="Merriweather"/>
              <a:sym typeface="Merriweather"/>
            </a:endParaRPr>
          </a:p>
          <a:p>
            <a:pPr indent="0" lvl="0" marL="457200" marR="0" rtl="0" algn="l">
              <a:lnSpc>
                <a:spcPct val="90000"/>
              </a:lnSpc>
              <a:spcBef>
                <a:spcPts val="800"/>
              </a:spcBef>
              <a:spcAft>
                <a:spcPts val="0"/>
              </a:spcAft>
              <a:buClr>
                <a:srgbClr val="000000"/>
              </a:buClr>
              <a:buSzPts val="3200"/>
              <a:buFont typeface="Arial"/>
              <a:buNone/>
            </a:pPr>
            <a:r>
              <a:t/>
            </a:r>
            <a:endParaRPr b="0" i="0" sz="3200" u="none" cap="none" strike="noStrike">
              <a:solidFill>
                <a:schemeClr val="dk1"/>
              </a:solidFill>
              <a:latin typeface="Merriweather"/>
              <a:ea typeface="Merriweather"/>
              <a:cs typeface="Merriweather"/>
              <a:sym typeface="Merriweather"/>
            </a:endParaRPr>
          </a:p>
          <a:p>
            <a:pPr indent="-431800" lvl="0" marL="457200" marR="0" rtl="0" algn="l">
              <a:lnSpc>
                <a:spcPct val="90000"/>
              </a:lnSpc>
              <a:spcBef>
                <a:spcPts val="800"/>
              </a:spcBef>
              <a:spcAft>
                <a:spcPts val="0"/>
              </a:spcAft>
              <a:buClr>
                <a:schemeClr val="dk1"/>
              </a:buClr>
              <a:buSzPts val="3200"/>
              <a:buFont typeface="Merriweather"/>
              <a:buChar char="-"/>
            </a:pPr>
            <a:r>
              <a:rPr b="0" i="0" lang="en-US" sz="3200" u="none" cap="none" strike="noStrike">
                <a:solidFill>
                  <a:schemeClr val="dk1"/>
                </a:solidFill>
                <a:latin typeface="Merriweather"/>
                <a:ea typeface="Merriweather"/>
                <a:cs typeface="Merriweather"/>
                <a:sym typeface="Merriweather"/>
              </a:rPr>
              <a:t>Social, environmental, and political systems</a:t>
            </a:r>
            <a:endParaRPr b="0" i="0" sz="3200" u="none" cap="none" strike="noStrike">
              <a:solidFill>
                <a:schemeClr val="dk1"/>
              </a:solidFill>
              <a:latin typeface="Merriweather"/>
              <a:ea typeface="Merriweather"/>
              <a:cs typeface="Merriweather"/>
              <a:sym typeface="Merriweather"/>
            </a:endParaRPr>
          </a:p>
          <a:p>
            <a:pPr indent="0" lvl="0" marL="0" marR="0" rtl="0" algn="l">
              <a:lnSpc>
                <a:spcPct val="90000"/>
              </a:lnSpc>
              <a:spcBef>
                <a:spcPts val="800"/>
              </a:spcBef>
              <a:spcAft>
                <a:spcPts val="0"/>
              </a:spcAft>
              <a:buClr>
                <a:srgbClr val="000000"/>
              </a:buClr>
              <a:buSzPts val="3200"/>
              <a:buFont typeface="Arial"/>
              <a:buNone/>
            </a:pPr>
            <a:r>
              <a:t/>
            </a:r>
            <a:endParaRPr b="0" i="0" sz="3200" u="none" cap="none" strike="noStrike">
              <a:solidFill>
                <a:schemeClr val="dk1"/>
              </a:solidFill>
              <a:latin typeface="Merriweather"/>
              <a:ea typeface="Merriweather"/>
              <a:cs typeface="Merriweather"/>
              <a:sym typeface="Merriweather"/>
            </a:endParaRPr>
          </a:p>
        </p:txBody>
      </p:sp>
    </p:spTree>
  </p:cSld>
  <p:clrMapOvr>
    <a:masterClrMapping/>
  </p:clrMapOvr>
  <mc:AlternateContent>
    <mc:Choice Requires="p14">
      <p:transition spd="slow" p14:dur="7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ddcea47ef5_0_30"/>
          <p:cNvSpPr txBox="1"/>
          <p:nvPr>
            <p:ph type="title"/>
          </p:nvPr>
        </p:nvSpPr>
        <p:spPr>
          <a:xfrm>
            <a:off x="926600" y="865100"/>
            <a:ext cx="13730100" cy="9852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1100"/>
              <a:buFont typeface="Arial"/>
              <a:buNone/>
            </a:pPr>
            <a:r>
              <a:rPr lang="en-US" sz="5200">
                <a:latin typeface="Merriweather"/>
                <a:ea typeface="Merriweather"/>
                <a:cs typeface="Merriweather"/>
                <a:sym typeface="Merriweather"/>
              </a:rPr>
              <a:t>Climate Vulnerability as Global Problem</a:t>
            </a:r>
            <a:endParaRPr sz="5200">
              <a:latin typeface="Merriweather"/>
              <a:ea typeface="Merriweather"/>
              <a:cs typeface="Merriweather"/>
              <a:sym typeface="Merriweather"/>
            </a:endParaRPr>
          </a:p>
        </p:txBody>
      </p:sp>
      <p:sp>
        <p:nvSpPr>
          <p:cNvPr id="447" name="Google Shape;447;g2ddcea47ef5_0_30"/>
          <p:cNvSpPr txBox="1"/>
          <p:nvPr/>
        </p:nvSpPr>
        <p:spPr>
          <a:xfrm>
            <a:off x="1077500" y="1850300"/>
            <a:ext cx="13107300" cy="507900"/>
          </a:xfrm>
          <a:prstGeom prst="rect">
            <a:avLst/>
          </a:prstGeom>
          <a:noFill/>
          <a:ln>
            <a:noFill/>
          </a:ln>
        </p:spPr>
        <p:txBody>
          <a:bodyPr anchorCtr="0" anchor="t" bIns="60950" lIns="152400" spcFirstLastPara="1" rIns="60950" wrap="square" tIns="60950">
            <a:spAutoFit/>
          </a:bodyPr>
          <a:lstStyle/>
          <a:p>
            <a:pPr indent="0" lvl="0" marL="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Merriweather"/>
              <a:ea typeface="Merriweather"/>
              <a:cs typeface="Merriweather"/>
              <a:sym typeface="Merriweather"/>
            </a:endParaRPr>
          </a:p>
        </p:txBody>
      </p:sp>
      <p:pic>
        <p:nvPicPr>
          <p:cNvPr descr="A picture containing text&#10;&#10;Description automatically generated" id="448" name="Google Shape;448;g2ddcea47ef5_0_30"/>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sp>
        <p:nvSpPr>
          <p:cNvPr id="449" name="Google Shape;449;g2ddcea47ef5_0_30"/>
          <p:cNvSpPr txBox="1"/>
          <p:nvPr/>
        </p:nvSpPr>
        <p:spPr>
          <a:xfrm>
            <a:off x="1120750" y="2222300"/>
            <a:ext cx="14296800" cy="2277900"/>
          </a:xfrm>
          <a:prstGeom prst="rect">
            <a:avLst/>
          </a:prstGeom>
          <a:solidFill>
            <a:srgbClr val="8DC63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900"/>
              <a:buFont typeface="Arial"/>
              <a:buNone/>
            </a:pPr>
            <a:r>
              <a:rPr b="0" i="0" lang="en-US" sz="2900" u="none" cap="none" strike="noStrike">
                <a:solidFill>
                  <a:schemeClr val="lt1"/>
                </a:solidFill>
                <a:latin typeface="Merriweather"/>
                <a:ea typeface="Merriweather"/>
                <a:cs typeface="Merriweather"/>
                <a:sym typeface="Merriweather"/>
              </a:rPr>
              <a:t>Between 3.3 and 3.6 billion people live in areas where they are highly vulnerable to climate change, but vulnerability varies based on factors including inequity, marginalization and colonialism (IPCC, AR6, 2023).</a:t>
            </a:r>
            <a:endParaRPr b="0" i="0" sz="2900" u="none" cap="none" strike="noStrike">
              <a:solidFill>
                <a:schemeClr val="lt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Merriweather"/>
              <a:ea typeface="Merriweather"/>
              <a:cs typeface="Merriweather"/>
              <a:sym typeface="Merriweather"/>
            </a:endParaRPr>
          </a:p>
        </p:txBody>
      </p:sp>
      <p:pic>
        <p:nvPicPr>
          <p:cNvPr id="450" name="Google Shape;450;g2ddcea47ef5_0_30"/>
          <p:cNvPicPr preferRelativeResize="0"/>
          <p:nvPr/>
        </p:nvPicPr>
        <p:blipFill rotWithShape="1">
          <a:blip r:embed="rId4">
            <a:alphaModFix/>
          </a:blip>
          <a:srcRect b="-6922" l="0" r="0" t="51545"/>
          <a:stretch/>
        </p:blipFill>
        <p:spPr>
          <a:xfrm>
            <a:off x="3021800" y="4776725"/>
            <a:ext cx="10494700" cy="3520825"/>
          </a:xfrm>
          <a:prstGeom prst="rect">
            <a:avLst/>
          </a:prstGeom>
          <a:noFill/>
          <a:ln>
            <a:noFill/>
          </a:ln>
        </p:spPr>
      </p:pic>
      <p:sp>
        <p:nvSpPr>
          <p:cNvPr id="451" name="Google Shape;451;g2ddcea47ef5_0_30"/>
          <p:cNvSpPr txBox="1"/>
          <p:nvPr/>
        </p:nvSpPr>
        <p:spPr>
          <a:xfrm>
            <a:off x="10841475" y="8574075"/>
            <a:ext cx="5183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D0D0D"/>
                </a:solidFill>
                <a:highlight>
                  <a:srgbClr val="FFFFFF"/>
                </a:highlight>
                <a:latin typeface="Merriweather"/>
                <a:ea typeface="Merriweather"/>
                <a:cs typeface="Merriweather"/>
                <a:sym typeface="Merriweather"/>
              </a:rPr>
              <a:t>Source: Notre Dame Global Adaptation Initiative</a:t>
            </a:r>
            <a:endParaRPr b="0" i="0" sz="1700" u="none" cap="none" strike="noStrike">
              <a:solidFill>
                <a:srgbClr val="0D0D0D"/>
              </a:solidFill>
              <a:highlight>
                <a:srgbClr val="FFFFFF"/>
              </a:highlight>
              <a:latin typeface="Merriweather"/>
              <a:ea typeface="Merriweather"/>
              <a:cs typeface="Merriweather"/>
              <a:sym typeface="Merriweather"/>
            </a:endParaRPr>
          </a:p>
        </p:txBody>
      </p:sp>
    </p:spTree>
  </p:cSld>
  <p:clrMapOvr>
    <a:masterClrMapping/>
  </p:clrMapOvr>
  <mc:AlternateContent>
    <mc:Choice Requires="p14">
      <p:transition spd="slow" p14:dur="75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b561b117d0_0_19"/>
          <p:cNvSpPr txBox="1"/>
          <p:nvPr>
            <p:ph type="title"/>
          </p:nvPr>
        </p:nvSpPr>
        <p:spPr>
          <a:xfrm>
            <a:off x="926600" y="865100"/>
            <a:ext cx="13730100" cy="9852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1100"/>
              <a:buFont typeface="Arial"/>
              <a:buNone/>
            </a:pPr>
            <a:r>
              <a:rPr lang="en-US" sz="5200">
                <a:latin typeface="Merriweather"/>
                <a:ea typeface="Merriweather"/>
                <a:cs typeface="Merriweather"/>
                <a:sym typeface="Merriweather"/>
              </a:rPr>
              <a:t>Principles of Climate Justice</a:t>
            </a:r>
            <a:endParaRPr sz="5200">
              <a:latin typeface="Merriweather"/>
              <a:ea typeface="Merriweather"/>
              <a:cs typeface="Merriweather"/>
              <a:sym typeface="Merriweather"/>
            </a:endParaRPr>
          </a:p>
        </p:txBody>
      </p:sp>
      <p:sp>
        <p:nvSpPr>
          <p:cNvPr id="457" name="Google Shape;457;g2b561b117d0_0_19"/>
          <p:cNvSpPr txBox="1"/>
          <p:nvPr/>
        </p:nvSpPr>
        <p:spPr>
          <a:xfrm>
            <a:off x="1077500" y="1850300"/>
            <a:ext cx="13107300" cy="507900"/>
          </a:xfrm>
          <a:prstGeom prst="rect">
            <a:avLst/>
          </a:prstGeom>
          <a:noFill/>
          <a:ln>
            <a:noFill/>
          </a:ln>
        </p:spPr>
        <p:txBody>
          <a:bodyPr anchorCtr="0" anchor="t" bIns="60950" lIns="152400" spcFirstLastPara="1" rIns="60950" wrap="square" tIns="60950">
            <a:spAutoFit/>
          </a:bodyPr>
          <a:lstStyle/>
          <a:p>
            <a:pPr indent="0" lvl="0" marL="0" marR="0" rtl="0" algn="l">
              <a:lnSpc>
                <a:spcPct val="115000"/>
              </a:lnSpc>
              <a:spcBef>
                <a:spcPts val="1200"/>
              </a:spcBef>
              <a:spcAft>
                <a:spcPts val="0"/>
              </a:spcAft>
              <a:buClr>
                <a:srgbClr val="000000"/>
              </a:buClr>
              <a:buSzPts val="2500"/>
              <a:buFont typeface="Arial"/>
              <a:buNone/>
            </a:pPr>
            <a:r>
              <a:t/>
            </a:r>
            <a:endParaRPr b="0" i="0" sz="2500" u="none" cap="none" strike="noStrike">
              <a:solidFill>
                <a:schemeClr val="dk1"/>
              </a:solidFill>
              <a:latin typeface="Merriweather"/>
              <a:ea typeface="Merriweather"/>
              <a:cs typeface="Merriweather"/>
              <a:sym typeface="Merriweather"/>
            </a:endParaRPr>
          </a:p>
        </p:txBody>
      </p:sp>
      <p:pic>
        <p:nvPicPr>
          <p:cNvPr descr="A picture containing text&#10;&#10;Description automatically generated" id="458" name="Google Shape;458;g2b561b117d0_0_19"/>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pic>
        <p:nvPicPr>
          <p:cNvPr id="459" name="Google Shape;459;g2b561b117d0_0_19" title="Climate Justice principles.png"/>
          <p:cNvPicPr preferRelativeResize="0"/>
          <p:nvPr/>
        </p:nvPicPr>
        <p:blipFill rotWithShape="1">
          <a:blip r:embed="rId4">
            <a:alphaModFix/>
          </a:blip>
          <a:srcRect b="0" l="0" r="0" t="0"/>
          <a:stretch/>
        </p:blipFill>
        <p:spPr>
          <a:xfrm>
            <a:off x="1512050" y="1850300"/>
            <a:ext cx="12559195" cy="7064550"/>
          </a:xfrm>
          <a:prstGeom prst="rect">
            <a:avLst/>
          </a:prstGeom>
          <a:noFill/>
          <a:ln>
            <a:noFill/>
          </a:ln>
        </p:spPr>
      </p:pic>
    </p:spTree>
  </p:cSld>
  <p:clrMapOvr>
    <a:masterClrMapping/>
  </p:clrMapOvr>
  <mc:AlternateContent>
    <mc:Choice Requires="p14">
      <p:transition spd="slow" p14:dur="7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724dac1970_0_357"/>
          <p:cNvSpPr txBox="1"/>
          <p:nvPr>
            <p:ph type="title"/>
          </p:nvPr>
        </p:nvSpPr>
        <p:spPr>
          <a:xfrm>
            <a:off x="926600" y="865100"/>
            <a:ext cx="13730100" cy="985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990"/>
              <a:buFont typeface="Arial"/>
              <a:buNone/>
            </a:pPr>
            <a:r>
              <a:rPr lang="en-US" sz="5200">
                <a:latin typeface="Merriweather"/>
                <a:ea typeface="Merriweather"/>
                <a:cs typeface="Merriweather"/>
                <a:sym typeface="Merriweather"/>
              </a:rPr>
              <a:t>Call to Action </a:t>
            </a:r>
            <a:endParaRPr sz="5200">
              <a:latin typeface="Merriweather"/>
              <a:ea typeface="Merriweather"/>
              <a:cs typeface="Merriweather"/>
              <a:sym typeface="Merriweather"/>
            </a:endParaRPr>
          </a:p>
        </p:txBody>
      </p:sp>
      <p:pic>
        <p:nvPicPr>
          <p:cNvPr descr="A picture containing text&#10;&#10;Description automatically generated" id="465" name="Google Shape;465;g3724dac1970_0_357"/>
          <p:cNvPicPr preferRelativeResize="0"/>
          <p:nvPr/>
        </p:nvPicPr>
        <p:blipFill rotWithShape="1">
          <a:blip r:embed="rId3">
            <a:alphaModFix/>
          </a:blip>
          <a:srcRect b="39497" l="10833" r="12497" t="0"/>
          <a:stretch/>
        </p:blipFill>
        <p:spPr>
          <a:xfrm>
            <a:off x="281353" y="7929646"/>
            <a:ext cx="1248375" cy="985200"/>
          </a:xfrm>
          <a:prstGeom prst="rect">
            <a:avLst/>
          </a:prstGeom>
          <a:noFill/>
          <a:ln>
            <a:noFill/>
          </a:ln>
        </p:spPr>
      </p:pic>
      <p:sp>
        <p:nvSpPr>
          <p:cNvPr id="466" name="Google Shape;466;g3724dac1970_0_357"/>
          <p:cNvSpPr/>
          <p:nvPr/>
        </p:nvSpPr>
        <p:spPr>
          <a:xfrm>
            <a:off x="5530960" y="2517130"/>
            <a:ext cx="4515600" cy="4515600"/>
          </a:xfrm>
          <a:prstGeom prst="donut">
            <a:avLst>
              <a:gd fmla="val 16067" name="adj"/>
            </a:avLst>
          </a:prstGeom>
          <a:solidFill>
            <a:srgbClr val="000000">
              <a:alpha val="10588"/>
            </a:srgbClr>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7" name="Google Shape;467;g3724dac1970_0_357"/>
          <p:cNvGrpSpPr/>
          <p:nvPr/>
        </p:nvGrpSpPr>
        <p:grpSpPr>
          <a:xfrm>
            <a:off x="926605" y="2782725"/>
            <a:ext cx="5164379" cy="2658700"/>
            <a:chOff x="707542" y="1315123"/>
            <a:chExt cx="2904927" cy="1495500"/>
          </a:xfrm>
        </p:grpSpPr>
        <p:cxnSp>
          <p:nvCxnSpPr>
            <p:cNvPr id="468" name="Google Shape;468;g3724dac1970_0_357"/>
            <p:cNvCxnSpPr/>
            <p:nvPr/>
          </p:nvCxnSpPr>
          <p:spPr>
            <a:xfrm>
              <a:off x="3178969" y="1638300"/>
              <a:ext cx="433500" cy="252300"/>
            </a:xfrm>
            <a:prstGeom prst="straightConnector1">
              <a:avLst/>
            </a:prstGeom>
            <a:noFill/>
            <a:ln cap="flat" cmpd="sng" w="33875">
              <a:solidFill>
                <a:srgbClr val="0563C1"/>
              </a:solidFill>
              <a:prstDash val="solid"/>
              <a:round/>
              <a:headEnd len="med" w="med" type="oval"/>
              <a:tailEnd len="sm" w="sm" type="none"/>
            </a:ln>
          </p:spPr>
        </p:cxnSp>
        <p:sp>
          <p:nvSpPr>
            <p:cNvPr id="469" name="Google Shape;469;g3724dac1970_0_357"/>
            <p:cNvSpPr txBox="1"/>
            <p:nvPr/>
          </p:nvSpPr>
          <p:spPr>
            <a:xfrm>
              <a:off x="707542" y="1315123"/>
              <a:ext cx="2468400" cy="1495500"/>
            </a:xfrm>
            <a:prstGeom prst="rect">
              <a:avLst/>
            </a:prstGeom>
            <a:noFill/>
            <a:ln>
              <a:noFill/>
            </a:ln>
          </p:spPr>
          <p:txBody>
            <a:bodyPr anchorCtr="0" anchor="t" bIns="162525" lIns="162525" spcFirstLastPara="1" rIns="162525" wrap="square" tIns="162525">
              <a:noAutofit/>
            </a:bodyPr>
            <a:lstStyle/>
            <a:p>
              <a:pPr indent="0" lvl="0" marL="0" marR="0" rtl="0" algn="r">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Merriweather"/>
                  <a:ea typeface="Merriweather"/>
                  <a:cs typeface="Merriweather"/>
                  <a:sym typeface="Merriweather"/>
                </a:rPr>
                <a:t>ADVOCATE</a:t>
              </a:r>
              <a:endParaRPr b="1" i="0" sz="1800" u="none" cap="none" strike="noStrike">
                <a:solidFill>
                  <a:srgbClr val="000000"/>
                </a:solidFill>
                <a:latin typeface="Merriweather"/>
                <a:ea typeface="Merriweather"/>
                <a:cs typeface="Merriweather"/>
                <a:sym typeface="Merriweather"/>
              </a:endParaRPr>
            </a:p>
            <a:p>
              <a:pPr indent="0" lvl="0" marL="0" marR="0" rtl="0" algn="r">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Merriweather Medium"/>
                <a:ea typeface="Merriweather Medium"/>
                <a:cs typeface="Merriweather Medium"/>
                <a:sym typeface="Merriweather Medium"/>
              </a:endParaRPr>
            </a:p>
            <a:p>
              <a:pPr indent="-342900" lvl="0" marL="457200" marR="0" rtl="0" algn="l">
                <a:lnSpc>
                  <a:spcPct val="115000"/>
                </a:lnSpc>
                <a:spcBef>
                  <a:spcPts val="0"/>
                </a:spcBef>
                <a:spcAft>
                  <a:spcPts val="0"/>
                </a:spcAft>
                <a:buClr>
                  <a:srgbClr val="000000"/>
                </a:buClr>
                <a:buSzPts val="1800"/>
                <a:buFont typeface="Merriweather Medium"/>
                <a:buChar char="●"/>
              </a:pPr>
              <a:r>
                <a:rPr b="0" i="0" lang="en-US" sz="1800" u="none" cap="none" strike="noStrike">
                  <a:solidFill>
                    <a:srgbClr val="000000"/>
                  </a:solidFill>
                  <a:latin typeface="Merriweather Medium"/>
                  <a:ea typeface="Merriweather Medium"/>
                  <a:cs typeface="Merriweather Medium"/>
                  <a:sym typeface="Merriweather Medium"/>
                </a:rPr>
                <a:t>Sign petitions prioritizing  equity and justice in climate action</a:t>
              </a:r>
              <a:endParaRPr b="1" i="0" sz="5200" u="none" cap="none" strike="noStrike">
                <a:solidFill>
                  <a:srgbClr val="8DC63F"/>
                </a:solidFill>
                <a:latin typeface="Merriweather"/>
                <a:ea typeface="Merriweather"/>
                <a:cs typeface="Merriweather"/>
                <a:sym typeface="Merriweather"/>
              </a:endParaRPr>
            </a:p>
            <a:p>
              <a:pPr indent="-342900" lvl="0" marL="457200" marR="0" rtl="0" algn="l">
                <a:lnSpc>
                  <a:spcPct val="115000"/>
                </a:lnSpc>
                <a:spcBef>
                  <a:spcPts val="0"/>
                </a:spcBef>
                <a:spcAft>
                  <a:spcPts val="0"/>
                </a:spcAft>
                <a:buClr>
                  <a:srgbClr val="000000"/>
                </a:buClr>
                <a:buSzPts val="1800"/>
                <a:buFont typeface="Merriweather Medium"/>
                <a:buChar char="●"/>
              </a:pPr>
              <a:r>
                <a:rPr b="0" i="0" lang="en-US" sz="1800" u="none" cap="none" strike="noStrike">
                  <a:solidFill>
                    <a:srgbClr val="000000"/>
                  </a:solidFill>
                  <a:latin typeface="Merriweather Medium"/>
                  <a:ea typeface="Merriweather Medium"/>
                  <a:cs typeface="Merriweather Medium"/>
                  <a:sym typeface="Merriweather Medium"/>
                </a:rPr>
                <a:t>Call on your bank to stop funding fossil fuel projects that harm frontline communities</a:t>
              </a:r>
              <a:endParaRPr b="0" i="0" sz="1800" u="none" cap="none" strike="noStrike">
                <a:solidFill>
                  <a:srgbClr val="000000"/>
                </a:solidFill>
                <a:latin typeface="Merriweather Medium"/>
                <a:ea typeface="Merriweather Medium"/>
                <a:cs typeface="Merriweather Medium"/>
                <a:sym typeface="Merriweather Medium"/>
              </a:endParaRPr>
            </a:p>
            <a:p>
              <a:pPr indent="-342900" lvl="0" marL="457200" marR="0" rtl="0" algn="l">
                <a:lnSpc>
                  <a:spcPct val="115000"/>
                </a:lnSpc>
                <a:spcBef>
                  <a:spcPts val="0"/>
                </a:spcBef>
                <a:spcAft>
                  <a:spcPts val="0"/>
                </a:spcAft>
                <a:buClr>
                  <a:srgbClr val="000000"/>
                </a:buClr>
                <a:buSzPts val="1800"/>
                <a:buFont typeface="Merriweather Medium"/>
                <a:buChar char="●"/>
              </a:pPr>
              <a:r>
                <a:rPr b="0" i="0" lang="en-US" sz="1800" u="none" cap="none" strike="noStrike">
                  <a:solidFill>
                    <a:srgbClr val="000000"/>
                  </a:solidFill>
                  <a:latin typeface="Merriweather Medium"/>
                  <a:ea typeface="Merriweather Medium"/>
                  <a:cs typeface="Merriweather Medium"/>
                  <a:sym typeface="Merriweather Medium"/>
                </a:rPr>
                <a:t>Campaign for people-centred and just climate policies</a:t>
              </a:r>
              <a:endParaRPr b="0" i="0" sz="1800" u="none" cap="none" strike="noStrike">
                <a:solidFill>
                  <a:srgbClr val="000000"/>
                </a:solidFill>
                <a:latin typeface="Merriweather Medium"/>
                <a:ea typeface="Merriweather Medium"/>
                <a:cs typeface="Merriweather Medium"/>
                <a:sym typeface="Merriweather Medium"/>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Medium"/>
                <a:ea typeface="Merriweather Medium"/>
                <a:cs typeface="Merriweather Medium"/>
                <a:sym typeface="Merriweather Medium"/>
              </a:endParaRPr>
            </a:p>
          </p:txBody>
        </p:sp>
      </p:grpSp>
      <p:grpSp>
        <p:nvGrpSpPr>
          <p:cNvPr id="470" name="Google Shape;470;g3724dac1970_0_357"/>
          <p:cNvGrpSpPr/>
          <p:nvPr/>
        </p:nvGrpSpPr>
        <p:grpSpPr>
          <a:xfrm>
            <a:off x="9477427" y="2782725"/>
            <a:ext cx="6012824" cy="3600578"/>
            <a:chOff x="5517319" y="1315123"/>
            <a:chExt cx="3382172" cy="2025300"/>
          </a:xfrm>
        </p:grpSpPr>
        <p:cxnSp>
          <p:nvCxnSpPr>
            <p:cNvPr id="471" name="Google Shape;471;g3724dac1970_0_357"/>
            <p:cNvCxnSpPr/>
            <p:nvPr/>
          </p:nvCxnSpPr>
          <p:spPr>
            <a:xfrm flipH="1">
              <a:off x="5517319" y="1638300"/>
              <a:ext cx="433500" cy="252300"/>
            </a:xfrm>
            <a:prstGeom prst="straightConnector1">
              <a:avLst/>
            </a:prstGeom>
            <a:noFill/>
            <a:ln cap="flat" cmpd="sng" w="33875">
              <a:solidFill>
                <a:srgbClr val="085630"/>
              </a:solidFill>
              <a:prstDash val="solid"/>
              <a:round/>
              <a:headEnd len="med" w="med" type="oval"/>
              <a:tailEnd len="sm" w="sm" type="none"/>
            </a:ln>
          </p:spPr>
        </p:cxnSp>
        <p:sp>
          <p:nvSpPr>
            <p:cNvPr id="472" name="Google Shape;472;g3724dac1970_0_357"/>
            <p:cNvSpPr txBox="1"/>
            <p:nvPr/>
          </p:nvSpPr>
          <p:spPr>
            <a:xfrm>
              <a:off x="6134091" y="1315123"/>
              <a:ext cx="2765400" cy="2025300"/>
            </a:xfrm>
            <a:prstGeom prst="rect">
              <a:avLst/>
            </a:prstGeom>
            <a:noFill/>
            <a:ln>
              <a:noFill/>
            </a:ln>
          </p:spPr>
          <p:txBody>
            <a:bodyPr anchorCtr="0" anchor="t" bIns="162525" lIns="162525" spcFirstLastPara="1" rIns="162525" wrap="square" tIns="1625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Merriweather"/>
                  <a:ea typeface="Merriweather"/>
                  <a:cs typeface="Merriweather"/>
                  <a:sym typeface="Merriweather"/>
                </a:rPr>
                <a:t>SUPPORT</a:t>
              </a:r>
              <a:r>
                <a:rPr b="0" i="0" lang="en-US" sz="1800" u="none" cap="none" strike="noStrike">
                  <a:solidFill>
                    <a:srgbClr val="000000"/>
                  </a:solidFill>
                  <a:latin typeface="Merriweather"/>
                  <a:ea typeface="Merriweather"/>
                  <a:cs typeface="Merriweather"/>
                  <a:sym typeface="Merriweather"/>
                </a:rPr>
                <a:t>	</a:t>
              </a:r>
              <a:endParaRPr b="0" i="0" sz="1800" u="none" cap="none" strike="noStrike">
                <a:solidFill>
                  <a:srgbClr val="000000"/>
                </a:solidFill>
                <a:latin typeface="Merriweather"/>
                <a:ea typeface="Merriweather"/>
                <a:cs typeface="Merriweather"/>
                <a:sym typeface="Merriweathe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Merriweather"/>
                <a:ea typeface="Merriweather"/>
                <a:cs typeface="Merriweather"/>
                <a:sym typeface="Merriweather"/>
              </a:endParaRPr>
            </a:p>
            <a:p>
              <a:pPr indent="-342900" lvl="0" marL="457200" marR="0" rtl="0" algn="l">
                <a:lnSpc>
                  <a:spcPct val="115000"/>
                </a:lnSpc>
                <a:spcBef>
                  <a:spcPts val="0"/>
                </a:spcBef>
                <a:spcAft>
                  <a:spcPts val="0"/>
                </a:spcAft>
                <a:buClr>
                  <a:schemeClr val="dk1"/>
                </a:buClr>
                <a:buSzPts val="1800"/>
                <a:buFont typeface="Merriweather Medium"/>
                <a:buChar char="●"/>
              </a:pPr>
              <a:r>
                <a:rPr b="0" i="0" lang="en-US" sz="1800" u="none" cap="none" strike="noStrike">
                  <a:solidFill>
                    <a:schemeClr val="dk1"/>
                  </a:solidFill>
                  <a:latin typeface="Merriweather Medium"/>
                  <a:ea typeface="Merriweather Medium"/>
                  <a:cs typeface="Merriweather Medium"/>
                  <a:sym typeface="Merriweather Medium"/>
                </a:rPr>
                <a:t>Contribute to climate justice organizations and movements</a:t>
              </a:r>
              <a:endParaRPr b="0" i="0" sz="1800" u="none" cap="none" strike="noStrike">
                <a:solidFill>
                  <a:schemeClr val="dk1"/>
                </a:solidFill>
                <a:latin typeface="Merriweather Medium"/>
                <a:ea typeface="Merriweather Medium"/>
                <a:cs typeface="Merriweather Medium"/>
                <a:sym typeface="Merriweather Medium"/>
              </a:endParaRPr>
            </a:p>
            <a:p>
              <a:pPr indent="-342900" lvl="0" marL="457200" marR="0" rtl="0" algn="l">
                <a:lnSpc>
                  <a:spcPct val="115000"/>
                </a:lnSpc>
                <a:spcBef>
                  <a:spcPts val="0"/>
                </a:spcBef>
                <a:spcAft>
                  <a:spcPts val="0"/>
                </a:spcAft>
                <a:buClr>
                  <a:schemeClr val="dk1"/>
                </a:buClr>
                <a:buSzPts val="1800"/>
                <a:buFont typeface="Merriweather Medium"/>
                <a:buChar char="●"/>
              </a:pPr>
              <a:r>
                <a:rPr b="0" i="0" lang="en-US" sz="1800" u="none" cap="none" strike="noStrike">
                  <a:solidFill>
                    <a:schemeClr val="dk1"/>
                  </a:solidFill>
                  <a:latin typeface="Merriweather Medium"/>
                  <a:ea typeface="Merriweather Medium"/>
                  <a:cs typeface="Merriweather Medium"/>
                  <a:sym typeface="Merriweather Medium"/>
                </a:rPr>
                <a:t>Volunteer and participate in local and global climate justice efforts</a:t>
              </a:r>
              <a:endParaRPr b="0" i="0" sz="1800" u="none" cap="none" strike="noStrike">
                <a:solidFill>
                  <a:schemeClr val="dk1"/>
                </a:solidFill>
                <a:latin typeface="Merriweather Medium"/>
                <a:ea typeface="Merriweather Medium"/>
                <a:cs typeface="Merriweather Medium"/>
                <a:sym typeface="Merriweather Medium"/>
              </a:endParaRPr>
            </a:p>
            <a:p>
              <a:pPr indent="-342900" lvl="0" marL="457200" marR="0" rtl="0" algn="l">
                <a:lnSpc>
                  <a:spcPct val="115000"/>
                </a:lnSpc>
                <a:spcBef>
                  <a:spcPts val="0"/>
                </a:spcBef>
                <a:spcAft>
                  <a:spcPts val="0"/>
                </a:spcAft>
                <a:buClr>
                  <a:schemeClr val="dk1"/>
                </a:buClr>
                <a:buSzPts val="1800"/>
                <a:buFont typeface="Merriweather Medium"/>
                <a:buChar char="●"/>
              </a:pPr>
              <a:r>
                <a:rPr b="0" i="0" lang="en-US" sz="1800" u="none" cap="none" strike="noStrike">
                  <a:solidFill>
                    <a:schemeClr val="dk1"/>
                  </a:solidFill>
                  <a:latin typeface="Merriweather Medium"/>
                  <a:ea typeface="Merriweather Medium"/>
                  <a:cs typeface="Merriweather Medium"/>
                  <a:sym typeface="Merriweather Medium"/>
                </a:rPr>
                <a:t>Engage with your local community</a:t>
              </a:r>
              <a:endParaRPr b="0" i="0" sz="1800" u="none" cap="none" strike="noStrike">
                <a:solidFill>
                  <a:schemeClr val="dk1"/>
                </a:solidFill>
                <a:latin typeface="Merriweather Medium"/>
                <a:ea typeface="Merriweather Medium"/>
                <a:cs typeface="Merriweather Medium"/>
                <a:sym typeface="Merriweather Medium"/>
              </a:endParaRPr>
            </a:p>
          </p:txBody>
        </p:sp>
      </p:grpSp>
      <p:grpSp>
        <p:nvGrpSpPr>
          <p:cNvPr id="473" name="Google Shape;473;g3724dac1970_0_357"/>
          <p:cNvGrpSpPr/>
          <p:nvPr/>
        </p:nvGrpSpPr>
        <p:grpSpPr>
          <a:xfrm rot="-2691129">
            <a:off x="10442378" y="3904788"/>
            <a:ext cx="5152946" cy="7052797"/>
            <a:chOff x="4413576" y="3213405"/>
            <a:chExt cx="4178761" cy="3965554"/>
          </a:xfrm>
        </p:grpSpPr>
        <p:cxnSp>
          <p:nvCxnSpPr>
            <p:cNvPr id="474" name="Google Shape;474;g3724dac1970_0_357"/>
            <p:cNvCxnSpPr/>
            <p:nvPr/>
          </p:nvCxnSpPr>
          <p:spPr>
            <a:xfrm rot="10800000">
              <a:off x="4840014" y="3213405"/>
              <a:ext cx="0" cy="460500"/>
            </a:xfrm>
            <a:prstGeom prst="straightConnector1">
              <a:avLst/>
            </a:prstGeom>
            <a:noFill/>
            <a:ln cap="flat" cmpd="sng" w="33875">
              <a:solidFill>
                <a:srgbClr val="674EA7"/>
              </a:solidFill>
              <a:prstDash val="solid"/>
              <a:round/>
              <a:headEnd len="med" w="med" type="oval"/>
              <a:tailEnd len="sm" w="sm" type="none"/>
            </a:ln>
          </p:spPr>
        </p:cxnSp>
        <p:sp>
          <p:nvSpPr>
            <p:cNvPr id="475" name="Google Shape;475;g3724dac1970_0_357"/>
            <p:cNvSpPr txBox="1"/>
            <p:nvPr/>
          </p:nvSpPr>
          <p:spPr>
            <a:xfrm rot="2087671">
              <a:off x="4763316" y="4077351"/>
              <a:ext cx="3479282" cy="2315949"/>
            </a:xfrm>
            <a:prstGeom prst="rect">
              <a:avLst/>
            </a:prstGeom>
            <a:noFill/>
            <a:ln>
              <a:noFill/>
            </a:ln>
          </p:spPr>
          <p:txBody>
            <a:bodyPr anchorCtr="0" anchor="t" bIns="162525" lIns="162525" spcFirstLastPara="1" rIns="162525" wrap="square" tIns="1625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Roboto"/>
                  <a:ea typeface="Roboto"/>
                  <a:cs typeface="Roboto"/>
                  <a:sym typeface="Roboto"/>
                </a:rPr>
                <a:t>EDUCATE</a:t>
              </a:r>
              <a:endParaRPr b="1" i="0" sz="1800"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Merriweather"/>
                <a:ea typeface="Merriweather"/>
                <a:cs typeface="Merriweather"/>
                <a:sym typeface="Merriweather"/>
              </a:endParaRPr>
            </a:p>
            <a:p>
              <a:pPr indent="-342900" lvl="0" marL="457200" marR="0" rtl="0" algn="l">
                <a:lnSpc>
                  <a:spcPct val="115000"/>
                </a:lnSpc>
                <a:spcBef>
                  <a:spcPts val="0"/>
                </a:spcBef>
                <a:spcAft>
                  <a:spcPts val="0"/>
                </a:spcAft>
                <a:buClr>
                  <a:schemeClr val="dk1"/>
                </a:buClr>
                <a:buSzPts val="1800"/>
                <a:buFont typeface="Merriweather"/>
                <a:buChar char="●"/>
              </a:pPr>
              <a:r>
                <a:rPr b="0" i="0" lang="en-US" sz="1800" u="none" cap="none" strike="noStrike">
                  <a:solidFill>
                    <a:schemeClr val="dk1"/>
                  </a:solidFill>
                  <a:latin typeface="Merriweather"/>
                  <a:ea typeface="Merriweather"/>
                  <a:cs typeface="Merriweather"/>
                  <a:sym typeface="Merriweather"/>
                </a:rPr>
                <a:t>Inform others about the intersectional impacts of climate change</a:t>
              </a:r>
              <a:endParaRPr b="0" i="0" sz="1800" u="none" cap="none" strike="noStrike">
                <a:solidFill>
                  <a:schemeClr val="dk1"/>
                </a:solidFill>
                <a:latin typeface="Merriweather"/>
                <a:ea typeface="Merriweather"/>
                <a:cs typeface="Merriweather"/>
                <a:sym typeface="Merriweather"/>
              </a:endParaRPr>
            </a:p>
            <a:p>
              <a:pPr indent="-342900" lvl="0" marL="457200" marR="0" rtl="0" algn="l">
                <a:lnSpc>
                  <a:spcPct val="115000"/>
                </a:lnSpc>
                <a:spcBef>
                  <a:spcPts val="0"/>
                </a:spcBef>
                <a:spcAft>
                  <a:spcPts val="0"/>
                </a:spcAft>
                <a:buClr>
                  <a:schemeClr val="dk1"/>
                </a:buClr>
                <a:buSzPts val="1800"/>
                <a:buFont typeface="Merriweather"/>
                <a:buChar char="●"/>
              </a:pPr>
              <a:r>
                <a:rPr b="0" i="0" lang="en-US" sz="1800" u="none" cap="none" strike="noStrike">
                  <a:solidFill>
                    <a:schemeClr val="dk1"/>
                  </a:solidFill>
                  <a:latin typeface="Merriweather"/>
                  <a:ea typeface="Merriweather"/>
                  <a:cs typeface="Merriweather"/>
                  <a:sym typeface="Merriweather"/>
                </a:rPr>
                <a:t>Promote education on sustainable practices and climate resilience</a:t>
              </a:r>
              <a:endParaRPr b="0" i="0" sz="1800" u="none" cap="none" strike="noStrike">
                <a:solidFill>
                  <a:schemeClr val="dk1"/>
                </a:solidFill>
                <a:latin typeface="Merriweather"/>
                <a:ea typeface="Merriweather"/>
                <a:cs typeface="Merriweather"/>
                <a:sym typeface="Merriweather"/>
              </a:endParaRPr>
            </a:p>
            <a:p>
              <a:pPr indent="-342900" lvl="0" marL="457200" marR="0" rtl="0" algn="l">
                <a:lnSpc>
                  <a:spcPct val="115000"/>
                </a:lnSpc>
                <a:spcBef>
                  <a:spcPts val="0"/>
                </a:spcBef>
                <a:spcAft>
                  <a:spcPts val="0"/>
                </a:spcAft>
                <a:buClr>
                  <a:schemeClr val="dk1"/>
                </a:buClr>
                <a:buSzPts val="1800"/>
                <a:buFont typeface="Merriweather"/>
                <a:buChar char="●"/>
              </a:pPr>
              <a:r>
                <a:rPr b="0" i="0" lang="en-US" sz="1800" u="none" cap="none" strike="noStrike">
                  <a:solidFill>
                    <a:schemeClr val="dk1"/>
                  </a:solidFill>
                  <a:latin typeface="Merriweather"/>
                  <a:ea typeface="Merriweather"/>
                  <a:cs typeface="Merriweather"/>
                  <a:sym typeface="Merriweather"/>
                </a:rPr>
                <a:t>Use your platform to amplify the voices of impacted communities</a:t>
              </a:r>
              <a:endParaRPr b="0" i="0" sz="1800" u="none" cap="none" strike="noStrike">
                <a:solidFill>
                  <a:srgbClr val="000000"/>
                </a:solidFill>
                <a:latin typeface="Merriweather"/>
                <a:ea typeface="Merriweather"/>
                <a:cs typeface="Merriweather"/>
                <a:sym typeface="Merriweather"/>
              </a:endParaRPr>
            </a:p>
          </p:txBody>
        </p:sp>
      </p:grpSp>
      <p:sp>
        <p:nvSpPr>
          <p:cNvPr id="476" name="Google Shape;476;g3724dac1970_0_357"/>
          <p:cNvSpPr txBox="1"/>
          <p:nvPr/>
        </p:nvSpPr>
        <p:spPr>
          <a:xfrm>
            <a:off x="6505686" y="4100629"/>
            <a:ext cx="2566500" cy="1429800"/>
          </a:xfrm>
          <a:prstGeom prst="rect">
            <a:avLst/>
          </a:prstGeom>
          <a:noFill/>
          <a:ln>
            <a:noFill/>
          </a:ln>
        </p:spPr>
        <p:txBody>
          <a:bodyPr anchorCtr="0" anchor="ctr" bIns="162525" lIns="162525" spcFirstLastPara="1" rIns="162525" wrap="square" tIns="162525">
            <a:noAutofit/>
          </a:bodyPr>
          <a:lstStyle/>
          <a:p>
            <a:pPr indent="0" lvl="0" marL="0" marR="0" rtl="0" algn="ctr">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Merriweather"/>
                <a:ea typeface="Merriweather"/>
                <a:cs typeface="Merriweather"/>
                <a:sym typeface="Merriweather"/>
              </a:rPr>
              <a:t>S</a:t>
            </a:r>
            <a:endParaRPr b="1" i="0" sz="3200"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Merriweather"/>
                <a:ea typeface="Merriweather"/>
                <a:cs typeface="Merriweather"/>
                <a:sym typeface="Merriweather"/>
              </a:rPr>
              <a:t>E</a:t>
            </a:r>
            <a:endParaRPr b="1" i="0" sz="3200" u="none" cap="none" strike="noStrike">
              <a:solidFill>
                <a:srgbClr val="000000"/>
              </a:solidFill>
              <a:latin typeface="Merriweather"/>
              <a:ea typeface="Merriweather"/>
              <a:cs typeface="Merriweather"/>
              <a:sym typeface="Merriweather"/>
            </a:endParaRPr>
          </a:p>
          <a:p>
            <a:pPr indent="0" lvl="0" marL="0" marR="0" rtl="0" algn="ctr">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Merriweather"/>
                <a:ea typeface="Merriweather"/>
                <a:cs typeface="Merriweather"/>
                <a:sym typeface="Merriweather"/>
              </a:rPr>
              <a:t>A</a:t>
            </a:r>
            <a:endParaRPr b="1" i="0" sz="3200" u="none" cap="none" strike="noStrike">
              <a:solidFill>
                <a:srgbClr val="000000"/>
              </a:solidFill>
              <a:latin typeface="Merriweather"/>
              <a:ea typeface="Merriweather"/>
              <a:cs typeface="Merriweather"/>
              <a:sym typeface="Merriweather"/>
            </a:endParaRPr>
          </a:p>
        </p:txBody>
      </p:sp>
      <p:sp>
        <p:nvSpPr>
          <p:cNvPr id="477" name="Google Shape;477;g3724dac1970_0_357"/>
          <p:cNvSpPr/>
          <p:nvPr/>
        </p:nvSpPr>
        <p:spPr>
          <a:xfrm rot="1799961">
            <a:off x="5392983" y="2376118"/>
            <a:ext cx="4783893" cy="4783893"/>
          </a:xfrm>
          <a:prstGeom prst="blockArc">
            <a:avLst>
              <a:gd fmla="val 14414370" name="adj1"/>
              <a:gd fmla="val 694" name="adj2"/>
              <a:gd fmla="val 9562" name="adj3"/>
            </a:avLst>
          </a:prstGeom>
          <a:solidFill>
            <a:srgbClr val="085630"/>
          </a:solidFill>
          <a:ln>
            <a:noFill/>
          </a:ln>
          <a:effectLst>
            <a:outerShdw blurRad="127000" rotWithShape="0" algn="bl" dir="5400000" dist="16933">
              <a:srgbClr val="000000">
                <a:alpha val="40000"/>
              </a:srgbClr>
            </a:outerShdw>
          </a:effectLst>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3724dac1970_0_357"/>
          <p:cNvSpPr/>
          <p:nvPr/>
        </p:nvSpPr>
        <p:spPr>
          <a:xfrm flipH="1" rot="-1799961">
            <a:off x="5396571" y="2376118"/>
            <a:ext cx="4783893" cy="4783893"/>
          </a:xfrm>
          <a:prstGeom prst="blockArc">
            <a:avLst>
              <a:gd fmla="val 14348563" name="adj1"/>
              <a:gd fmla="val 21472873" name="adj2"/>
              <a:gd fmla="val 9381" name="adj3"/>
            </a:avLst>
          </a:prstGeom>
          <a:solidFill>
            <a:srgbClr val="0563C1"/>
          </a:solidFill>
          <a:ln>
            <a:noFill/>
          </a:ln>
          <a:effectLst>
            <a:outerShdw blurRad="127000" rotWithShape="0" algn="bl" dir="5400000" dist="16933">
              <a:srgbClr val="000000">
                <a:alpha val="40000"/>
              </a:srgbClr>
            </a:outerShdw>
          </a:effectLst>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3724dac1970_0_357"/>
          <p:cNvSpPr/>
          <p:nvPr/>
        </p:nvSpPr>
        <p:spPr>
          <a:xfrm rot="-8100000">
            <a:off x="7460184" y="2271063"/>
            <a:ext cx="645730" cy="645730"/>
          </a:xfrm>
          <a:prstGeom prst="rtTriangle">
            <a:avLst/>
          </a:prstGeom>
          <a:solidFill>
            <a:srgbClr val="0563C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3724dac1970_0_357"/>
          <p:cNvSpPr/>
          <p:nvPr/>
        </p:nvSpPr>
        <p:spPr>
          <a:xfrm flipH="1" rot="-9000757">
            <a:off x="5394877" y="2373248"/>
            <a:ext cx="4782624" cy="4782624"/>
          </a:xfrm>
          <a:prstGeom prst="blockArc">
            <a:avLst>
              <a:gd fmla="val 14316164" name="adj1"/>
              <a:gd fmla="val 21502663" name="adj2"/>
              <a:gd fmla="val 9415" name="adj3"/>
            </a:avLst>
          </a:prstGeom>
          <a:solidFill>
            <a:srgbClr val="674EA7"/>
          </a:solidFill>
          <a:ln>
            <a:noFill/>
          </a:ln>
          <a:effectLst>
            <a:outerShdw blurRad="127000" rotWithShape="0" algn="bl" dir="5400000" dist="16933">
              <a:srgbClr val="000000">
                <a:alpha val="40000"/>
              </a:srgbClr>
            </a:outerShdw>
          </a:effectLst>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3724dac1970_0_357"/>
          <p:cNvSpPr/>
          <p:nvPr/>
        </p:nvSpPr>
        <p:spPr>
          <a:xfrm rot="-1028073">
            <a:off x="9421428" y="5511028"/>
            <a:ext cx="555977" cy="555977"/>
          </a:xfrm>
          <a:prstGeom prst="rtTriangle">
            <a:avLst/>
          </a:prstGeom>
          <a:solidFill>
            <a:srgbClr val="085630"/>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724dac1970_0_357"/>
          <p:cNvSpPr/>
          <p:nvPr/>
        </p:nvSpPr>
        <p:spPr>
          <a:xfrm rot="6360231">
            <a:off x="5563484" y="5507344"/>
            <a:ext cx="646350" cy="646350"/>
          </a:xfrm>
          <a:prstGeom prst="rtTriangle">
            <a:avLst/>
          </a:prstGeom>
          <a:solidFill>
            <a:srgbClr val="674EA7"/>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5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959d18c27e_5_35"/>
          <p:cNvSpPr txBox="1"/>
          <p:nvPr>
            <p:ph idx="3" type="body"/>
          </p:nvPr>
        </p:nvSpPr>
        <p:spPr>
          <a:xfrm>
            <a:off x="846425" y="1969525"/>
            <a:ext cx="13507800" cy="56760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400"/>
              </a:spcBef>
              <a:spcAft>
                <a:spcPts val="0"/>
              </a:spcAft>
              <a:buSzPts val="2700"/>
              <a:buNone/>
            </a:pPr>
            <a:r>
              <a:t/>
            </a:r>
            <a:endParaRPr sz="3000">
              <a:latin typeface="Merriweather"/>
              <a:ea typeface="Merriweather"/>
              <a:cs typeface="Merriweather"/>
              <a:sym typeface="Merriweather"/>
            </a:endParaRPr>
          </a:p>
          <a:p>
            <a:pPr indent="0" lvl="0" marL="0" rtl="0" algn="l">
              <a:lnSpc>
                <a:spcPct val="90000"/>
              </a:lnSpc>
              <a:spcBef>
                <a:spcPts val="400"/>
              </a:spcBef>
              <a:spcAft>
                <a:spcPts val="0"/>
              </a:spcAft>
              <a:buNone/>
            </a:pPr>
            <a:r>
              <a:t/>
            </a:r>
            <a:endParaRPr sz="3000">
              <a:latin typeface="Merriweather"/>
              <a:ea typeface="Merriweather"/>
              <a:cs typeface="Merriweather"/>
              <a:sym typeface="Merriweather"/>
            </a:endParaRPr>
          </a:p>
          <a:p>
            <a:pPr indent="-419100" lvl="0" marL="457200" rtl="0" algn="l">
              <a:lnSpc>
                <a:spcPct val="90000"/>
              </a:lnSpc>
              <a:spcBef>
                <a:spcPts val="0"/>
              </a:spcBef>
              <a:spcAft>
                <a:spcPts val="0"/>
              </a:spcAft>
              <a:buSzPts val="3000"/>
              <a:buFont typeface="Merriweather"/>
              <a:buChar char="★"/>
            </a:pPr>
            <a:r>
              <a:rPr lang="en-US" sz="3000">
                <a:latin typeface="Merriweather"/>
                <a:ea typeface="Merriweather"/>
                <a:cs typeface="Merriweather"/>
                <a:sym typeface="Merriweather"/>
              </a:rPr>
              <a:t>If you want to connect to your closest </a:t>
            </a:r>
            <a:r>
              <a:rPr b="1" lang="en-US" sz="3000">
                <a:latin typeface="Merriweather"/>
                <a:ea typeface="Merriweather"/>
                <a:cs typeface="Merriweather"/>
                <a:sym typeface="Merriweather"/>
              </a:rPr>
              <a:t>Climate Hub</a:t>
            </a:r>
            <a:r>
              <a:rPr lang="en-US" sz="3000">
                <a:latin typeface="Merriweather"/>
                <a:ea typeface="Merriweather"/>
                <a:cs typeface="Merriweather"/>
                <a:sym typeface="Merriweather"/>
              </a:rPr>
              <a:t>, please send in your request </a:t>
            </a:r>
            <a:r>
              <a:rPr lang="en-US" sz="3000" u="sng">
                <a:solidFill>
                  <a:schemeClr val="hlink"/>
                </a:solidFill>
                <a:latin typeface="Merriweather"/>
                <a:ea typeface="Merriweather"/>
                <a:cs typeface="Merriweather"/>
                <a:sym typeface="Merriweather"/>
                <a:hlinkClick r:id="rId3"/>
              </a:rPr>
              <a:t>here</a:t>
            </a:r>
            <a:r>
              <a:rPr lang="en-US" sz="3000">
                <a:latin typeface="Merriweather"/>
                <a:ea typeface="Merriweather"/>
                <a:cs typeface="Merriweather"/>
                <a:sym typeface="Merriweather"/>
              </a:rPr>
              <a:t>. </a:t>
            </a:r>
            <a:endParaRPr sz="3000">
              <a:latin typeface="Merriweather"/>
              <a:ea typeface="Merriweather"/>
              <a:cs typeface="Merriweather"/>
              <a:sym typeface="Merriweather"/>
            </a:endParaRPr>
          </a:p>
          <a:p>
            <a:pPr indent="0" lvl="0" marL="457200" rtl="0" algn="l">
              <a:lnSpc>
                <a:spcPct val="90000"/>
              </a:lnSpc>
              <a:spcBef>
                <a:spcPts val="0"/>
              </a:spcBef>
              <a:spcAft>
                <a:spcPts val="0"/>
              </a:spcAft>
              <a:buNone/>
            </a:pPr>
            <a:r>
              <a:t/>
            </a:r>
            <a:endParaRPr sz="3000">
              <a:latin typeface="Merriweather"/>
              <a:ea typeface="Merriweather"/>
              <a:cs typeface="Merriweather"/>
              <a:sym typeface="Merriweather"/>
            </a:endParaRPr>
          </a:p>
          <a:p>
            <a:pPr indent="-419100" lvl="0" marL="457200" rtl="0" algn="l">
              <a:lnSpc>
                <a:spcPct val="90000"/>
              </a:lnSpc>
              <a:spcBef>
                <a:spcPts val="0"/>
              </a:spcBef>
              <a:spcAft>
                <a:spcPts val="0"/>
              </a:spcAft>
              <a:buSzPts val="3000"/>
              <a:buFont typeface="Merriweather"/>
              <a:buChar char="★"/>
            </a:pPr>
            <a:r>
              <a:rPr lang="en-US" sz="3000">
                <a:latin typeface="Merriweather"/>
                <a:ea typeface="Merriweather"/>
                <a:cs typeface="Merriweather"/>
                <a:sym typeface="Merriweather"/>
              </a:rPr>
              <a:t>If you want to join our next annual</a:t>
            </a:r>
            <a:r>
              <a:rPr b="1" lang="en-US" sz="3000">
                <a:latin typeface="Merriweather"/>
                <a:ea typeface="Merriweather"/>
                <a:cs typeface="Merriweather"/>
                <a:sym typeface="Merriweather"/>
              </a:rPr>
              <a:t> 2-week climate justice training</a:t>
            </a:r>
            <a:r>
              <a:rPr lang="en-US" sz="3000">
                <a:latin typeface="Merriweather"/>
                <a:ea typeface="Merriweather"/>
                <a:cs typeface="Merriweather"/>
                <a:sym typeface="Merriweather"/>
              </a:rPr>
              <a:t>, </a:t>
            </a:r>
            <a:r>
              <a:rPr lang="en-US" sz="3000" u="sng">
                <a:solidFill>
                  <a:schemeClr val="hlink"/>
                </a:solidFill>
                <a:latin typeface="Merriweather"/>
                <a:ea typeface="Merriweather"/>
                <a:cs typeface="Merriweather"/>
                <a:sym typeface="Merriweather"/>
                <a:hlinkClick r:id="rId4"/>
              </a:rPr>
              <a:t>sign up here</a:t>
            </a:r>
            <a:r>
              <a:rPr lang="en-US" sz="3000">
                <a:latin typeface="Merriweather"/>
                <a:ea typeface="Merriweather"/>
                <a:cs typeface="Merriweather"/>
                <a:sym typeface="Merriweather"/>
              </a:rPr>
              <a:t> to be informed about the application process.</a:t>
            </a:r>
            <a:endParaRPr sz="3000">
              <a:latin typeface="Merriweather"/>
              <a:ea typeface="Merriweather"/>
              <a:cs typeface="Merriweather"/>
              <a:sym typeface="Merriweather"/>
            </a:endParaRPr>
          </a:p>
          <a:p>
            <a:pPr indent="0" lvl="0" marL="457200" rtl="0" algn="l">
              <a:lnSpc>
                <a:spcPct val="90000"/>
              </a:lnSpc>
              <a:spcBef>
                <a:spcPts val="0"/>
              </a:spcBef>
              <a:spcAft>
                <a:spcPts val="0"/>
              </a:spcAft>
              <a:buNone/>
            </a:pPr>
            <a:r>
              <a:t/>
            </a:r>
            <a:endParaRPr sz="3000">
              <a:latin typeface="Merriweather"/>
              <a:ea typeface="Merriweather"/>
              <a:cs typeface="Merriweather"/>
              <a:sym typeface="Merriweather"/>
            </a:endParaRPr>
          </a:p>
          <a:p>
            <a:pPr indent="-419100" lvl="0" marL="457200" rtl="0" algn="l">
              <a:lnSpc>
                <a:spcPct val="90000"/>
              </a:lnSpc>
              <a:spcBef>
                <a:spcPts val="0"/>
              </a:spcBef>
              <a:spcAft>
                <a:spcPts val="0"/>
              </a:spcAft>
              <a:buSzPts val="3000"/>
              <a:buFont typeface="Merriweather"/>
              <a:buChar char="★"/>
            </a:pPr>
            <a:r>
              <a:rPr lang="en-US" sz="3000">
                <a:latin typeface="Merriweather"/>
                <a:ea typeface="Merriweather"/>
                <a:cs typeface="Merriweather"/>
                <a:sym typeface="Merriweather"/>
              </a:rPr>
              <a:t>For more updates and opportunities sign-up for our monthly newsletter </a:t>
            </a:r>
            <a:r>
              <a:rPr lang="en-US" sz="3000" u="sng">
                <a:solidFill>
                  <a:schemeClr val="hlink"/>
                </a:solidFill>
                <a:latin typeface="Merriweather"/>
                <a:ea typeface="Merriweather"/>
                <a:cs typeface="Merriweather"/>
                <a:sym typeface="Merriweather"/>
                <a:hlinkClick r:id="rId5"/>
              </a:rPr>
              <a:t>here</a:t>
            </a:r>
            <a:r>
              <a:rPr lang="en-US" sz="3000">
                <a:latin typeface="Merriweather"/>
                <a:ea typeface="Merriweather"/>
                <a:cs typeface="Merriweather"/>
                <a:sym typeface="Merriweather"/>
              </a:rPr>
              <a:t>.</a:t>
            </a:r>
            <a:endParaRPr sz="3000">
              <a:latin typeface="Merriweather"/>
              <a:ea typeface="Merriweather"/>
              <a:cs typeface="Merriweather"/>
              <a:sym typeface="Merriweather"/>
            </a:endParaRPr>
          </a:p>
          <a:p>
            <a:pPr indent="0" lvl="0" marL="0" rtl="0" algn="l">
              <a:lnSpc>
                <a:spcPct val="90000"/>
              </a:lnSpc>
              <a:spcBef>
                <a:spcPts val="0"/>
              </a:spcBef>
              <a:spcAft>
                <a:spcPts val="0"/>
              </a:spcAft>
              <a:buNone/>
            </a:pPr>
            <a:r>
              <a:t/>
            </a:r>
            <a:endParaRPr sz="3000">
              <a:latin typeface="Merriweather"/>
              <a:ea typeface="Merriweather"/>
              <a:cs typeface="Merriweather"/>
              <a:sym typeface="Merriweather"/>
            </a:endParaRPr>
          </a:p>
          <a:p>
            <a:pPr indent="0" lvl="0" marL="0" rtl="0" algn="l">
              <a:lnSpc>
                <a:spcPct val="90000"/>
              </a:lnSpc>
              <a:spcBef>
                <a:spcPts val="400"/>
              </a:spcBef>
              <a:spcAft>
                <a:spcPts val="0"/>
              </a:spcAft>
              <a:buSzPts val="2700"/>
              <a:buNone/>
            </a:pPr>
            <a:r>
              <a:t/>
            </a:r>
            <a:endParaRPr sz="2600">
              <a:latin typeface="Merriweather"/>
              <a:ea typeface="Merriweather"/>
              <a:cs typeface="Merriweather"/>
              <a:sym typeface="Merriweather"/>
            </a:endParaRPr>
          </a:p>
          <a:p>
            <a:pPr indent="0" lvl="0" marL="0" rtl="0" algn="l">
              <a:lnSpc>
                <a:spcPct val="90000"/>
              </a:lnSpc>
              <a:spcBef>
                <a:spcPts val="400"/>
              </a:spcBef>
              <a:spcAft>
                <a:spcPts val="0"/>
              </a:spcAft>
              <a:buSzPts val="2700"/>
              <a:buNone/>
            </a:pPr>
            <a:r>
              <a:t/>
            </a:r>
            <a:endParaRPr sz="2900">
              <a:latin typeface="Merriweather"/>
              <a:ea typeface="Merriweather"/>
              <a:cs typeface="Merriweather"/>
              <a:sym typeface="Merriweather"/>
            </a:endParaRPr>
          </a:p>
          <a:p>
            <a:pPr indent="-152400" lvl="0" marL="304800" rtl="0" algn="l">
              <a:lnSpc>
                <a:spcPct val="90000"/>
              </a:lnSpc>
              <a:spcBef>
                <a:spcPts val="400"/>
              </a:spcBef>
              <a:spcAft>
                <a:spcPts val="0"/>
              </a:spcAft>
              <a:buClr>
                <a:srgbClr val="682666"/>
              </a:buClr>
              <a:buSzPts val="2400"/>
              <a:buFont typeface="Arial"/>
              <a:buNone/>
            </a:pPr>
            <a:r>
              <a:t/>
            </a:r>
            <a:endParaRPr sz="2600"/>
          </a:p>
        </p:txBody>
      </p:sp>
      <p:sp>
        <p:nvSpPr>
          <p:cNvPr id="488" name="Google Shape;488;g3959d18c27e_5_35"/>
          <p:cNvSpPr txBox="1"/>
          <p:nvPr/>
        </p:nvSpPr>
        <p:spPr>
          <a:xfrm>
            <a:off x="624080" y="670561"/>
            <a:ext cx="13730100" cy="9852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300"/>
              <a:buFont typeface="Helvetica Neue"/>
              <a:buNone/>
            </a:pPr>
            <a:r>
              <a:rPr b="1" lang="en-US" sz="5200">
                <a:solidFill>
                  <a:srgbClr val="8DC63F"/>
                </a:solidFill>
                <a:latin typeface="Merriweather"/>
                <a:ea typeface="Merriweather"/>
                <a:cs typeface="Merriweather"/>
                <a:sym typeface="Merriweather"/>
              </a:rPr>
              <a:t>Next Steps</a:t>
            </a:r>
            <a:endParaRPr b="1" i="0" sz="5200" u="none" cap="none" strike="noStrike">
              <a:solidFill>
                <a:srgbClr val="8DC63F"/>
              </a:solidFill>
              <a:latin typeface="Merriweather"/>
              <a:ea typeface="Merriweather"/>
              <a:cs typeface="Merriweather"/>
              <a:sym typeface="Merriweather"/>
            </a:endParaRPr>
          </a:p>
        </p:txBody>
      </p:sp>
      <p:pic>
        <p:nvPicPr>
          <p:cNvPr descr="A picture containing text&#10;&#10;Description automatically generated" id="489" name="Google Shape;489;g3959d18c27e_5_35"/>
          <p:cNvPicPr preferRelativeResize="0"/>
          <p:nvPr/>
        </p:nvPicPr>
        <p:blipFill rotWithShape="1">
          <a:blip r:embed="rId6">
            <a:alphaModFix/>
          </a:blip>
          <a:srcRect b="39497" l="10833" r="12497" t="0"/>
          <a:stretch/>
        </p:blipFill>
        <p:spPr>
          <a:xfrm>
            <a:off x="317288" y="7959264"/>
            <a:ext cx="1224957" cy="9667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Spela Bandelj</dc:creator>
</cp:coreProperties>
</file>